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96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97" r:id="rId10"/>
    <p:sldMasterId id="2147483809" r:id="rId11"/>
  </p:sldMasterIdLst>
  <p:notesMasterIdLst>
    <p:notesMasterId r:id="rId35"/>
  </p:notesMasterIdLst>
  <p:sldIdLst>
    <p:sldId id="277" r:id="rId12"/>
    <p:sldId id="283" r:id="rId13"/>
    <p:sldId id="256" r:id="rId14"/>
    <p:sldId id="292" r:id="rId15"/>
    <p:sldId id="330" r:id="rId16"/>
    <p:sldId id="335" r:id="rId17"/>
    <p:sldId id="257" r:id="rId18"/>
    <p:sldId id="285" r:id="rId19"/>
    <p:sldId id="345" r:id="rId20"/>
    <p:sldId id="286" r:id="rId21"/>
    <p:sldId id="287" r:id="rId22"/>
    <p:sldId id="344" r:id="rId23"/>
    <p:sldId id="264" r:id="rId24"/>
    <p:sldId id="265" r:id="rId25"/>
    <p:sldId id="266" r:id="rId26"/>
    <p:sldId id="290" r:id="rId27"/>
    <p:sldId id="289" r:id="rId28"/>
    <p:sldId id="269" r:id="rId29"/>
    <p:sldId id="270" r:id="rId30"/>
    <p:sldId id="271" r:id="rId31"/>
    <p:sldId id="272" r:id="rId32"/>
    <p:sldId id="291" r:id="rId33"/>
    <p:sldId id="27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B48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2115" autoAdjust="0"/>
  </p:normalViewPr>
  <p:slideViewPr>
    <p:cSldViewPr>
      <p:cViewPr>
        <p:scale>
          <a:sx n="50" d="100"/>
          <a:sy n="50" d="100"/>
        </p:scale>
        <p:origin x="1114" y="61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122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15856-CB59-4B63-983E-F8160916FEC7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37D01-8FDC-4F42-A52D-A98B477C2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37D01-8FDC-4F42-A52D-A98B477C26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1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37D01-8FDC-4F42-A52D-A98B477C265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3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1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52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188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3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75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378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567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971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111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727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160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9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875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F1DF16D7-5B53-4448-9CE1-F9DB9DBBBB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868041"/>
      </p:ext>
    </p:extLst>
  </p:cSld>
  <p:clrMapOvr>
    <a:masterClrMapping/>
  </p:clrMapOvr>
  <p:hf hdr="0" ft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F16D7-5B53-4448-9CE1-F9DB9DBBBB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275208"/>
      </p:ext>
    </p:extLst>
  </p:cSld>
  <p:clrMapOvr>
    <a:masterClrMapping/>
  </p:clrMapOvr>
  <p:hf hdr="0" ft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1DF16D7-5B53-4448-9CE1-F9DB9DBBBB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979081"/>
      </p:ext>
    </p:extLst>
  </p:cSld>
  <p:clrMapOvr>
    <a:masterClrMapping/>
  </p:clrMapOvr>
  <p:hf hdr="0" ft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F1DF16D7-5B53-4448-9CE1-F9DB9DBBBB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754256"/>
      </p:ext>
    </p:extLst>
  </p:cSld>
  <p:clrMapOvr>
    <a:masterClrMapping/>
  </p:clrMapOvr>
  <p:hf hdr="0" ft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F1DF16D7-5B53-4448-9CE1-F9DB9DBBBB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629232"/>
      </p:ext>
    </p:extLst>
  </p:cSld>
  <p:clrMapOvr>
    <a:masterClrMapping/>
  </p:clrMapOvr>
  <p:hf hdr="0" ft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F16D7-5B53-4448-9CE1-F9DB9DBBBB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9308"/>
      </p:ext>
    </p:extLst>
  </p:cSld>
  <p:clrMapOvr>
    <a:masterClrMapping/>
  </p:clrMapOvr>
  <p:hf hdr="0" ft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F16D7-5B53-4448-9CE1-F9DB9DBBBB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31869"/>
      </p:ext>
    </p:extLst>
  </p:cSld>
  <p:clrMapOvr>
    <a:masterClrMapping/>
  </p:clrMapOvr>
  <p:hf hdr="0" ft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F16D7-5B53-4448-9CE1-F9DB9DBBBB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435966"/>
      </p:ext>
    </p:extLst>
  </p:cSld>
  <p:clrMapOvr>
    <a:masterClrMapping/>
  </p:clrMapOvr>
  <p:hf hdr="0" ft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1DF16D7-5B53-4448-9CE1-F9DB9DBBBB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926352"/>
      </p:ext>
    </p:extLst>
  </p:cSld>
  <p:clrMapOvr>
    <a:masterClrMapping/>
  </p:clrMapOvr>
  <p:hf hdr="0" ft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1DF16D7-5B53-4448-9CE1-F9DB9DBBBB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266304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2" indent="0" algn="ctr">
              <a:buNone/>
              <a:defRPr/>
            </a:lvl3pPr>
            <a:lvl4pPr marL="1371438" indent="0" algn="ctr">
              <a:buNone/>
              <a:defRPr/>
            </a:lvl4pPr>
            <a:lvl5pPr marL="1828584" indent="0" algn="ctr">
              <a:buNone/>
              <a:defRPr/>
            </a:lvl5pPr>
            <a:lvl6pPr marL="2285730" indent="0" algn="ctr">
              <a:buNone/>
              <a:defRPr/>
            </a:lvl6pPr>
            <a:lvl7pPr marL="2742876" indent="0" algn="ctr">
              <a:buNone/>
              <a:defRPr/>
            </a:lvl7pPr>
            <a:lvl8pPr marL="3200022" indent="0" algn="ctr">
              <a:buNone/>
              <a:defRPr/>
            </a:lvl8pPr>
            <a:lvl9pPr marL="36571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163CE-0D84-4EE7-B649-F03979372C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146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1DF16D7-5B53-4448-9CE1-F9DB9DBBBB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425276"/>
      </p:ext>
    </p:extLst>
  </p:cSld>
  <p:clrMapOvr>
    <a:masterClrMapping/>
  </p:clrMapOvr>
  <p:hf hdr="0" ft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1DF16D7-5B53-4448-9CE1-F9DB9DBBBB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989039"/>
      </p:ext>
    </p:extLst>
  </p:cSld>
  <p:clrMapOvr>
    <a:masterClrMapping/>
  </p:clrMapOvr>
  <p:hf hdr="0" ft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1DF16D7-5B53-4448-9CE1-F9DB9DBBBB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8430354"/>
      </p:ext>
    </p:extLst>
  </p:cSld>
  <p:clrMapOvr>
    <a:masterClrMapping/>
  </p:clrMapOvr>
  <p:hf hdr="0" ftr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1DF16D7-5B53-4448-9CE1-F9DB9DBBBB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74809"/>
      </p:ext>
    </p:extLst>
  </p:cSld>
  <p:clrMapOvr>
    <a:masterClrMapping/>
  </p:clrMapOvr>
  <p:hf hdr="0" ft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F16D7-5B53-4448-9CE1-F9DB9DBBBB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852216"/>
      </p:ext>
    </p:extLst>
  </p:cSld>
  <p:clrMapOvr>
    <a:masterClrMapping/>
  </p:clrMapOvr>
  <p:hf hdr="0" ft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F16D7-5B53-4448-9CE1-F9DB9DBBBB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983596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F2CB0-C4CC-4CC7-A9A5-AFF2856A49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400"/>
            </a:lvl4pPr>
            <a:lvl5pPr marL="1828584" indent="0">
              <a:buNone/>
              <a:defRPr sz="1400"/>
            </a:lvl5pPr>
            <a:lvl6pPr marL="2285730" indent="0">
              <a:buNone/>
              <a:defRPr sz="1400"/>
            </a:lvl6pPr>
            <a:lvl7pPr marL="2742876" indent="0">
              <a:buNone/>
              <a:defRPr sz="1400"/>
            </a:lvl7pPr>
            <a:lvl8pPr marL="3200022" indent="0">
              <a:buNone/>
              <a:defRPr sz="1400"/>
            </a:lvl8pPr>
            <a:lvl9pPr marL="36571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230BE-A6DB-4AE1-BDCB-1C7B4A27EC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3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DC420-4F33-4D84-A9CA-ED37F6DB48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2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2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2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DC762-2040-4E3A-A73F-652753DEF3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05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A3683-DF6F-4C12-B3C6-28836F9B2F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25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59C40-8F27-4A86-8E0F-0CAE453547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36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2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01B9F-6C55-435B-A23A-5CA6ADBCD5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2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99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2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2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99517-5521-432E-A9C4-AF60B016D5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31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2021E-D8C2-4B37-903C-E07020900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90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8C4F1-180C-44AF-A093-96B58C6A9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9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7370E1-AA48-4DBC-9989-67200B04E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2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2" indent="0">
              <a:buNone/>
              <a:defRPr sz="1600"/>
            </a:lvl3pPr>
            <a:lvl4pPr marL="1371438" indent="0">
              <a:buNone/>
              <a:defRPr sz="1400"/>
            </a:lvl4pPr>
            <a:lvl5pPr marL="1828584" indent="0">
              <a:buNone/>
              <a:defRPr sz="1400"/>
            </a:lvl5pPr>
            <a:lvl6pPr marL="2285730" indent="0">
              <a:buNone/>
              <a:defRPr sz="1400"/>
            </a:lvl6pPr>
            <a:lvl7pPr marL="2742876" indent="0">
              <a:buNone/>
              <a:defRPr sz="1400"/>
            </a:lvl7pPr>
            <a:lvl8pPr marL="3200022" indent="0">
              <a:buNone/>
              <a:defRPr sz="1400"/>
            </a:lvl8pPr>
            <a:lvl9pPr marL="36571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DD5137-69B6-4E1E-A6BE-9F06E3131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17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C06AB9-CA8C-4FCE-AB5E-9C3360A1C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6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2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2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5CE4E-5DDE-4AA6-93B7-34AF2AE01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91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59600D-422A-47FD-B8CF-0432B2761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6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C117BC-875A-47DA-B853-39E361E2D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23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2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D04F07-E645-479F-9E3B-0FE126990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9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40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2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2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A7FF23-055A-42DC-B12B-F57DA23F3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62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23E720-7A06-4F7B-AB49-24A26B7CF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67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36CB0D-5110-4E55-9178-64C164867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92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BCFA-76B1-4D69-8F0D-F74371C2A3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2FEE-F63A-4EFC-84BE-5C60695DB0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86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946B-D03B-4879-B0EA-FDC4E1652C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8036-172B-4C8E-ACE6-13713FC9EF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46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E398-A0F6-4E94-A3FD-ECA3A23DD1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B840D-64DC-4154-B2D1-015A8CFBDC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10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5E84-7F5A-4C5B-8BFD-2B66478B6F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3B5B-84B6-4189-A44E-D5EB9E8C41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78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FEDF-C690-4E40-992C-348CF56A1F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460B7-7C65-459E-A556-4B1D55055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82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8A62-ED6F-4A82-B67B-88B7DF3186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D5B10-97D4-4129-B7DA-CCF476BFEE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56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510A8-C823-4040-B3CE-C1311DA6F7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61B96-304B-4A2A-AB51-55EA4F529D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5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93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1B306-0FD5-4EF3-9EFD-712558125A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1466D-2D3B-49B5-8C2D-B8E400957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53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7F554-7495-48D2-86B8-5292A1AFA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B6EDB-C67A-4233-B808-7F731CDA10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7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B11A-0720-4BBC-8199-14FFBD9D47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0774B-CB7B-4D14-BED0-4F232A46D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53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D182-D1DB-4659-960B-3CFE83AAAA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E88B-B966-47BD-8099-D1C6A6D54D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61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7EB0-7DE6-4C5B-A5BF-BE419EE495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21B1-8B82-4BF7-9E31-298DBBA1CA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196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AB564-A390-4663-A2AF-0424770DC1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705E-DE87-47A7-AF60-7F462C3074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279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69E1-1682-403D-B4A7-A675C4E75A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9334-AA20-4B7A-909B-6A01215410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10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9A4C8-A679-44CF-A62C-EF099CC73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6A042-68CA-4F32-86BA-BB50309C1E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8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C63F1-07BC-426B-8246-3FD5C5AD63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1B326-3E04-4C98-B2C9-E962DE083D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30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651D4-B7D3-4F16-AB81-9DCE4B0A55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F9197-67D4-4248-A606-779255765B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7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753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16629-EB58-4332-ADCA-1C2DCC0C7C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C7B2-2076-4AD7-964F-2B97EAF72B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889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3641-899D-469A-B0FE-7CD0178F94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6FBDA-3AA2-4CC7-9DB0-FFBEA3FE4A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087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A9CE-3731-409D-B2BC-F8F95EB0FD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EDAEF-3070-4265-BE09-B907A42709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307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F97B-DB63-4908-B89C-6F0C4A011B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3982-53A4-4E66-8C6E-459D11ABBD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914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F4057-FE37-4A99-8D61-0BFDFF694A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5040-4B39-40D9-83F3-4F4DA3BC86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974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7EB0-7DE6-4C5B-A5BF-BE419EE495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21B1-8B82-4BF7-9E31-298DBBA1CA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465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AB564-A390-4663-A2AF-0424770DC1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705E-DE87-47A7-AF60-7F462C3074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747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69E1-1682-403D-B4A7-A675C4E75A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9334-AA20-4B7A-909B-6A01215410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741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9A4C8-A679-44CF-A62C-EF099CC73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6A042-68CA-4F32-86BA-BB50309C1E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712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C63F1-07BC-426B-8246-3FD5C5AD63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1B326-3E04-4C98-B2C9-E962DE083D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0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39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651D4-B7D3-4F16-AB81-9DCE4B0A55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F9197-67D4-4248-A606-779255765B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24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16629-EB58-4332-ADCA-1C2DCC0C7C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C7B2-2076-4AD7-964F-2B97EAF72B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655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3641-899D-469A-B0FE-7CD0178F94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6FBDA-3AA2-4CC7-9DB0-FFBEA3FE4A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55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A9CE-3731-409D-B2BC-F8F95EB0FD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EDAEF-3070-4265-BE09-B907A42709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335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F97B-DB63-4908-B89C-6F0C4A011B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3982-53A4-4E66-8C6E-459D11ABBD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050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F4057-FE37-4A99-8D61-0BFDFF694A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5040-4B39-40D9-83F3-4F4DA3BC86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625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7EB0-7DE6-4C5B-A5BF-BE419EE495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21B1-8B82-4BF7-9E31-298DBBA1CA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684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AB564-A390-4663-A2AF-0424770DC1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705E-DE87-47A7-AF60-7F462C3074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204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69E1-1682-403D-B4A7-A675C4E75A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9334-AA20-4B7A-909B-6A01215410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467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9A4C8-A679-44CF-A62C-EF099CC73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6A042-68CA-4F32-86BA-BB50309C1E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9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751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C63F1-07BC-426B-8246-3FD5C5AD63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1B326-3E04-4C98-B2C9-E962DE083D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720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651D4-B7D3-4F16-AB81-9DCE4B0A55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F9197-67D4-4248-A606-779255765B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387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16629-EB58-4332-ADCA-1C2DCC0C7C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C7B2-2076-4AD7-964F-2B97EAF72B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052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3641-899D-469A-B0FE-7CD0178F94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6FBDA-3AA2-4CC7-9DB0-FFBEA3FE4A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996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A9CE-3731-409D-B2BC-F8F95EB0FD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EDAEF-3070-4265-BE09-B907A42709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787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F97B-DB63-4908-B89C-6F0C4A011B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3982-53A4-4E66-8C6E-459D11ABBD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783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F4057-FE37-4A99-8D61-0BFDFF694A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5040-4B39-40D9-83F3-4F4DA3BC86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38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470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706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4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515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857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441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441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107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513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530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716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80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659E419F-5BB7-4DC7-AA15-061887841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7B2D818B-AE09-44A0-860D-A70E39AC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4B3E8BAA-51AE-46FA-963B-E5DA2697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FCCD7-80FE-42AD-8AA1-B1C02879F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740239"/>
      </p:ext>
    </p:extLst>
  </p:cSld>
  <p:clrMapOvr>
    <a:masterClrMapping/>
  </p:clrMapOvr>
  <p:transition spd="med">
    <p:cover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6F2AE8A7-4B83-4ABC-9409-E72889B2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05D6593C-01AC-4B6A-8B73-03D90054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0CE130AD-A541-4619-9E6C-38C2313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245B-F2C3-4237-8467-35B988A63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144963"/>
      </p:ext>
    </p:extLst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277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74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1pPr>
            <a:lvl2pPr marL="362834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2pPr>
            <a:lvl3pPr marL="725668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3pPr>
            <a:lvl4pPr marL="1088502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4pPr>
            <a:lvl5pPr marL="1451336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5pPr>
            <a:lvl6pPr marL="1814170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6pPr>
            <a:lvl7pPr marL="2177004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7pPr>
            <a:lvl8pPr marL="2539837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8pPr>
            <a:lvl9pPr marL="2902671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512EDADB-1AB7-4179-879D-D42CAAC3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A620819C-4F80-4825-A8F2-7E126585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1141C855-2C0D-4AC3-BA93-5EB8AD7E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E499-C770-4755-AD97-E57D4D843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271563"/>
      </p:ext>
    </p:extLst>
  </p:cSld>
  <p:clrMapOvr>
    <a:masterClrMapping/>
  </p:clrMapOvr>
  <p:transition spd="med">
    <p:cover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22"/>
            </a:lvl1pPr>
            <a:lvl2pPr>
              <a:defRPr sz="1905"/>
            </a:lvl2pPr>
            <a:lvl3pPr>
              <a:defRPr sz="1587"/>
            </a:lvl3pPr>
            <a:lvl4pPr>
              <a:defRPr sz="1428"/>
            </a:lvl4pPr>
            <a:lvl5pPr>
              <a:defRPr sz="1428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22"/>
            </a:lvl1pPr>
            <a:lvl2pPr>
              <a:defRPr sz="1905"/>
            </a:lvl2pPr>
            <a:lvl3pPr>
              <a:defRPr sz="1587"/>
            </a:lvl3pPr>
            <a:lvl4pPr>
              <a:defRPr sz="1428"/>
            </a:lvl4pPr>
            <a:lvl5pPr>
              <a:defRPr sz="1428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C1A0F9C6-DDAD-43AA-873B-E083669A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63BE6FB8-0506-47B1-9200-ABA70234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A18D2E09-6113-455F-B50D-E72136BC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FDC3B-41FA-4C0E-A06E-32A0F3D94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387974"/>
      </p:ext>
    </p:extLst>
  </p:cSld>
  <p:clrMapOvr>
    <a:masterClrMapping/>
  </p:clrMapOvr>
  <p:transition spd="med">
    <p:cover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62834" indent="0">
              <a:buNone/>
              <a:defRPr sz="1587" b="1"/>
            </a:lvl2pPr>
            <a:lvl3pPr marL="725668" indent="0">
              <a:buNone/>
              <a:defRPr sz="1428" b="1"/>
            </a:lvl3pPr>
            <a:lvl4pPr marL="1088502" indent="0">
              <a:buNone/>
              <a:defRPr sz="1270" b="1"/>
            </a:lvl4pPr>
            <a:lvl5pPr marL="1451336" indent="0">
              <a:buNone/>
              <a:defRPr sz="1270" b="1"/>
            </a:lvl5pPr>
            <a:lvl6pPr marL="1814170" indent="0">
              <a:buNone/>
              <a:defRPr sz="1270" b="1"/>
            </a:lvl6pPr>
            <a:lvl7pPr marL="2177004" indent="0">
              <a:buNone/>
              <a:defRPr sz="1270" b="1"/>
            </a:lvl7pPr>
            <a:lvl8pPr marL="2539837" indent="0">
              <a:buNone/>
              <a:defRPr sz="1270" b="1"/>
            </a:lvl8pPr>
            <a:lvl9pPr marL="2902671" indent="0">
              <a:buNone/>
              <a:defRPr sz="127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905"/>
            </a:lvl1pPr>
            <a:lvl2pPr>
              <a:defRPr sz="1587"/>
            </a:lvl2pPr>
            <a:lvl3pPr>
              <a:defRPr sz="1428"/>
            </a:lvl3pPr>
            <a:lvl4pPr>
              <a:defRPr sz="1270"/>
            </a:lvl4pPr>
            <a:lvl5pPr>
              <a:defRPr sz="1270"/>
            </a:lvl5pPr>
            <a:lvl6pPr>
              <a:defRPr sz="1270"/>
            </a:lvl6pPr>
            <a:lvl7pPr>
              <a:defRPr sz="1270"/>
            </a:lvl7pPr>
            <a:lvl8pPr>
              <a:defRPr sz="1270"/>
            </a:lvl8pPr>
            <a:lvl9pPr>
              <a:defRPr sz="127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62834" indent="0">
              <a:buNone/>
              <a:defRPr sz="1587" b="1"/>
            </a:lvl2pPr>
            <a:lvl3pPr marL="725668" indent="0">
              <a:buNone/>
              <a:defRPr sz="1428" b="1"/>
            </a:lvl3pPr>
            <a:lvl4pPr marL="1088502" indent="0">
              <a:buNone/>
              <a:defRPr sz="1270" b="1"/>
            </a:lvl4pPr>
            <a:lvl5pPr marL="1451336" indent="0">
              <a:buNone/>
              <a:defRPr sz="1270" b="1"/>
            </a:lvl5pPr>
            <a:lvl6pPr marL="1814170" indent="0">
              <a:buNone/>
              <a:defRPr sz="1270" b="1"/>
            </a:lvl6pPr>
            <a:lvl7pPr marL="2177004" indent="0">
              <a:buNone/>
              <a:defRPr sz="1270" b="1"/>
            </a:lvl7pPr>
            <a:lvl8pPr marL="2539837" indent="0">
              <a:buNone/>
              <a:defRPr sz="1270" b="1"/>
            </a:lvl8pPr>
            <a:lvl9pPr marL="2902671" indent="0">
              <a:buNone/>
              <a:defRPr sz="127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905"/>
            </a:lvl1pPr>
            <a:lvl2pPr>
              <a:defRPr sz="1587"/>
            </a:lvl2pPr>
            <a:lvl3pPr>
              <a:defRPr sz="1428"/>
            </a:lvl3pPr>
            <a:lvl4pPr>
              <a:defRPr sz="1270"/>
            </a:lvl4pPr>
            <a:lvl5pPr>
              <a:defRPr sz="1270"/>
            </a:lvl5pPr>
            <a:lvl6pPr>
              <a:defRPr sz="1270"/>
            </a:lvl6pPr>
            <a:lvl7pPr>
              <a:defRPr sz="1270"/>
            </a:lvl7pPr>
            <a:lvl8pPr>
              <a:defRPr sz="1270"/>
            </a:lvl8pPr>
            <a:lvl9pPr>
              <a:defRPr sz="127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id="{52F45048-F181-4926-945D-843B06A3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id="{F88526A2-A34A-4A22-9F15-22CB3907D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id="{DE1F2A31-3CEC-49C8-AC85-790989B7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56559-7855-4232-A7A0-D5D89A416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295245"/>
      </p:ext>
    </p:extLst>
  </p:cSld>
  <p:clrMapOvr>
    <a:masterClrMapping/>
  </p:clrMapOvr>
  <p:transition spd="med">
    <p:cover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1CD2FD62-07B8-477C-A0AF-5E947DF1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E26846E8-F262-4867-A3B7-7AFBCB35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AF2401FB-6EC0-4BCF-93DE-AEC4D5F4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3DD6-14CA-4805-9F0D-3929ED879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523314"/>
      </p:ext>
    </p:extLst>
  </p:cSld>
  <p:clrMapOvr>
    <a:masterClrMapping/>
  </p:clrMapOvr>
  <p:transition spd="med">
    <p:cover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id="{3F0EC403-116E-404F-95E8-26E69DA2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id="{CD1A7008-93F5-4A34-AFED-9CFB0451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id="{2B02E9D3-384C-40B3-977B-8F24E153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EF9F8-B7E4-4CB3-8470-E9E05FB64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677825"/>
      </p:ext>
    </p:extLst>
  </p:cSld>
  <p:clrMapOvr>
    <a:masterClrMapping/>
  </p:clrMapOvr>
  <p:transition spd="med">
    <p:cover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8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540"/>
            </a:lvl1pPr>
            <a:lvl2pPr>
              <a:defRPr sz="2222"/>
            </a:lvl2pPr>
            <a:lvl3pPr>
              <a:defRPr sz="1905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111"/>
            </a:lvl1pPr>
            <a:lvl2pPr marL="362834" indent="0">
              <a:buNone/>
              <a:defRPr sz="952"/>
            </a:lvl2pPr>
            <a:lvl3pPr marL="725668" indent="0">
              <a:buNone/>
              <a:defRPr sz="794"/>
            </a:lvl3pPr>
            <a:lvl4pPr marL="1088502" indent="0">
              <a:buNone/>
              <a:defRPr sz="714"/>
            </a:lvl4pPr>
            <a:lvl5pPr marL="1451336" indent="0">
              <a:buNone/>
              <a:defRPr sz="714"/>
            </a:lvl5pPr>
            <a:lvl6pPr marL="1814170" indent="0">
              <a:buNone/>
              <a:defRPr sz="714"/>
            </a:lvl6pPr>
            <a:lvl7pPr marL="2177004" indent="0">
              <a:buNone/>
              <a:defRPr sz="714"/>
            </a:lvl7pPr>
            <a:lvl8pPr marL="2539837" indent="0">
              <a:buNone/>
              <a:defRPr sz="714"/>
            </a:lvl8pPr>
            <a:lvl9pPr marL="2902671" indent="0">
              <a:buNone/>
              <a:defRPr sz="714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87CD3EA4-DBEA-421A-93BD-9BCC9905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0131F594-AF80-4DC6-B137-CD6EDB36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862D36F7-A0C9-4265-9C81-F501CC3E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CC2A-3442-47F6-AD23-1FEEE87EE4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605041"/>
      </p:ext>
    </p:extLst>
  </p:cSld>
  <p:clrMapOvr>
    <a:masterClrMapping/>
  </p:clrMapOvr>
  <p:transition spd="med">
    <p:cover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8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540"/>
            </a:lvl1pPr>
            <a:lvl2pPr marL="362834" indent="0">
              <a:buNone/>
              <a:defRPr sz="2222"/>
            </a:lvl2pPr>
            <a:lvl3pPr marL="725668" indent="0">
              <a:buNone/>
              <a:defRPr sz="1905"/>
            </a:lvl3pPr>
            <a:lvl4pPr marL="1088502" indent="0">
              <a:buNone/>
              <a:defRPr sz="1587"/>
            </a:lvl4pPr>
            <a:lvl5pPr marL="1451336" indent="0">
              <a:buNone/>
              <a:defRPr sz="1587"/>
            </a:lvl5pPr>
            <a:lvl6pPr marL="1814170" indent="0">
              <a:buNone/>
              <a:defRPr sz="1587"/>
            </a:lvl6pPr>
            <a:lvl7pPr marL="2177004" indent="0">
              <a:buNone/>
              <a:defRPr sz="1587"/>
            </a:lvl7pPr>
            <a:lvl8pPr marL="2539837" indent="0">
              <a:buNone/>
              <a:defRPr sz="1587"/>
            </a:lvl8pPr>
            <a:lvl9pPr marL="2902671" indent="0">
              <a:buNone/>
              <a:defRPr sz="1587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11"/>
            </a:lvl1pPr>
            <a:lvl2pPr marL="362834" indent="0">
              <a:buNone/>
              <a:defRPr sz="952"/>
            </a:lvl2pPr>
            <a:lvl3pPr marL="725668" indent="0">
              <a:buNone/>
              <a:defRPr sz="794"/>
            </a:lvl3pPr>
            <a:lvl4pPr marL="1088502" indent="0">
              <a:buNone/>
              <a:defRPr sz="714"/>
            </a:lvl4pPr>
            <a:lvl5pPr marL="1451336" indent="0">
              <a:buNone/>
              <a:defRPr sz="714"/>
            </a:lvl5pPr>
            <a:lvl6pPr marL="1814170" indent="0">
              <a:buNone/>
              <a:defRPr sz="714"/>
            </a:lvl6pPr>
            <a:lvl7pPr marL="2177004" indent="0">
              <a:buNone/>
              <a:defRPr sz="714"/>
            </a:lvl7pPr>
            <a:lvl8pPr marL="2539837" indent="0">
              <a:buNone/>
              <a:defRPr sz="714"/>
            </a:lvl8pPr>
            <a:lvl9pPr marL="2902671" indent="0">
              <a:buNone/>
              <a:defRPr sz="714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D88902AA-9276-4BD8-82F1-3760A68A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D59C8320-F35D-4936-85EA-A4B09F24A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DCFE77F3-B23A-48C0-B54F-A08C821F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4BC0-5F10-437A-BB1E-D880E020A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717261"/>
      </p:ext>
    </p:extLst>
  </p:cSld>
  <p:clrMapOvr>
    <a:masterClrMapping/>
  </p:clrMapOvr>
  <p:transition spd="med">
    <p:cover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05D9BADA-1A54-4F3E-9D11-A285CA3B6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D0ECD403-FC9A-489B-A623-FC6F0902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B21E3943-24BC-4768-8871-CED72CDE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3B7E-3D23-484B-BFB9-823A7A364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088307"/>
      </p:ext>
    </p:extLst>
  </p:cSld>
  <p:clrMapOvr>
    <a:masterClrMapping/>
  </p:clrMapOvr>
  <p:transition spd="med">
    <p:cover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5EF033C8-F5DA-4174-A95A-ED48360C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D0291175-4DBE-4DA6-A0BE-E87FE3B1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1A728930-AF7E-4E0C-8171-A017B6EE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54FA7-3CBB-4DA2-96AB-BF06621AC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0234"/>
      </p:ext>
    </p:extLst>
  </p:cSld>
  <p:clrMapOvr>
    <a:masterClrMapping/>
  </p:clrMapOvr>
  <p:transition spd="med">
    <p:cover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349-EA7C-4E92-9DF9-125F73BAD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AC7A-0EB8-4380-80D4-E439C663B9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1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4B349-EA7C-4E92-9DF9-125F73BAD3B6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AC7A-0EB8-4380-80D4-E439C663B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1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4B349-EA7C-4E92-9DF9-125F73BAD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AC7A-0EB8-4380-80D4-E439C663B9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1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4B349-EA7C-4E92-9DF9-125F73BAD3B6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06AC7A-0EB8-4380-80D4-E439C663B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4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ransition spd="med">
    <p:cover dir="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1F6805-4578-4674-9110-870BB2BACEB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0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433" indent="-34243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43" indent="-28485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53" indent="-2282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030" indent="-2282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617" indent="-2282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0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4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95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4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482ED3-BC2B-4520-897D-310A082305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0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0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4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95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4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C2C396-3458-4B77-87BB-40A9A2BCF6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CBA17E-841F-4B30-BEF0-155D36B2B6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B413E3-4993-407E-A1C6-532696F977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661CF4-4D49-4B2B-AC1F-FD5B55F4F5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6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B413E3-4993-407E-A1C6-532696F977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661CF4-4D49-4B2B-AC1F-FD5B55F4F5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2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B413E3-4993-407E-A1C6-532696F977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661CF4-4D49-4B2B-AC1F-FD5B55F4F5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5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1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>
            <a:extLst>
              <a:ext uri="{FF2B5EF4-FFF2-40B4-BE49-F238E27FC236}">
                <a16:creationId xmlns:a16="http://schemas.microsoft.com/office/drawing/2014/main" id="{AF864D8A-4EFB-489E-9863-4A2F030B4F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68" y="274638"/>
            <a:ext cx="109724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>
            <a:extLst>
              <a:ext uri="{FF2B5EF4-FFF2-40B4-BE49-F238E27FC236}">
                <a16:creationId xmlns:a16="http://schemas.microsoft.com/office/drawing/2014/main" id="{9B07EBA5-0B9C-4305-935E-4ECA28EFF4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768" y="1600202"/>
            <a:ext cx="109724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40B101AC-AA0A-463D-BE76-4824B82DE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769" y="6356352"/>
            <a:ext cx="28439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52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Nguyễn Thanh Lâm</a:t>
            </a: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F5A993A2-5E68-4986-B7CF-DF345BDBF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908" y="6356352"/>
            <a:ext cx="3860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52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706A8241-CBF0-43E5-8E1F-D1EBAF766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8328" y="6356352"/>
            <a:ext cx="284390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52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DF16D7-5B53-4448-9CE1-F9DB9DBBB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28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cover dir="d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9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Calibri" pitchFamily="34" charset="0"/>
        </a:defRPr>
      </a:lvl5pPr>
      <a:lvl6pPr marL="362834" algn="ctr" rtl="0" fontAlgn="base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Calibri" pitchFamily="34" charset="0"/>
        </a:defRPr>
      </a:lvl6pPr>
      <a:lvl7pPr marL="725668" algn="ctr" rtl="0" fontAlgn="base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Calibri" pitchFamily="34" charset="0"/>
        </a:defRPr>
      </a:lvl7pPr>
      <a:lvl8pPr marL="1088502" algn="ctr" rtl="0" fontAlgn="base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Calibri" pitchFamily="34" charset="0"/>
        </a:defRPr>
      </a:lvl8pPr>
      <a:lvl9pPr marL="1451336" algn="ctr" rtl="0" fontAlgn="base">
        <a:spcBef>
          <a:spcPct val="0"/>
        </a:spcBef>
        <a:spcAft>
          <a:spcPct val="0"/>
        </a:spcAft>
        <a:defRPr sz="3492">
          <a:solidFill>
            <a:schemeClr val="tx1"/>
          </a:solidFill>
          <a:latin typeface="Calibri" pitchFamily="34" charset="0"/>
        </a:defRPr>
      </a:lvl9pPr>
    </p:titleStyle>
    <p:bodyStyle>
      <a:lvl1pPr marL="272125" indent="-2721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589605" indent="-22677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2pPr>
      <a:lvl3pPr marL="907085" indent="-18141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269919" indent="-18141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indent="-18141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1995587" indent="-181417" algn="l" defTabSz="725668" rtl="0" eaLnBrk="1" latinLnBrk="0" hangingPunct="1">
        <a:spcBef>
          <a:spcPct val="20000"/>
        </a:spcBef>
        <a:buFont typeface="Arial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358420" indent="-181417" algn="l" defTabSz="725668" rtl="0" eaLnBrk="1" latinLnBrk="0" hangingPunct="1">
        <a:spcBef>
          <a:spcPct val="20000"/>
        </a:spcBef>
        <a:buFont typeface="Arial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721254" indent="-181417" algn="l" defTabSz="725668" rtl="0" eaLnBrk="1" latinLnBrk="0" hangingPunct="1">
        <a:spcBef>
          <a:spcPct val="20000"/>
        </a:spcBef>
        <a:buFont typeface="Arial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084088" indent="-181417" algn="l" defTabSz="725668" rtl="0" eaLnBrk="1" latinLnBrk="0" hangingPunct="1">
        <a:spcBef>
          <a:spcPct val="20000"/>
        </a:spcBef>
        <a:buFont typeface="Arial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834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668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8502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1336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4170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7004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9837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2671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60.xml"/><Relationship Id="rId1" Type="http://schemas.openxmlformats.org/officeDocument/2006/relationships/audio" Target="file:///D:\bai%20giang%20e%20learning%202018\BAI%20ELEARNING%202018\Am%20thanh%20&#273;ung%20sai\&#194;m%20thanh%20&#273;u&#769;ng\&#226;m%20thanh%20v&#7895;%20tay%20(mp3cut.net).mp3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1.xml"/><Relationship Id="rId1" Type="http://schemas.openxmlformats.org/officeDocument/2006/relationships/audio" Target="file:///D:\bai%20giang%20e%20learning%202018\BAI%20ELEARNING%202018\Am%20thanh%20&#273;ung%20sai\&#194;m%20thanh%20&#273;u&#769;ng\&#226;m%20thanh%20v&#7895;%20tay%20(mp3cut.net).mp3" TargetMode="Externa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97354" y="2057403"/>
            <a:ext cx="4419600" cy="58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9933FF"/>
                  </a:outerShdw>
                </a:effectLst>
              </a14:hiddenEffects>
            </a:ext>
          </a:extLst>
        </p:spPr>
        <p:txBody>
          <a:bodyPr lIns="91396" tIns="45698" rIns="91396" bIns="4569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 4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62202" y="827827"/>
            <a:ext cx="7623629" cy="107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6" tIns="45698" rIns="91396" bIns="4569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GÒ VẤP</a:t>
            </a:r>
          </a:p>
        </p:txBody>
      </p:sp>
      <p:pic>
        <p:nvPicPr>
          <p:cNvPr id="2053" name="Picture 10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5857879"/>
            <a:ext cx="1143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16"/>
          <p:cNvSpPr txBox="1">
            <a:spLocks noChangeArrowheads="1"/>
          </p:cNvSpPr>
          <p:nvPr/>
        </p:nvSpPr>
        <p:spPr bwMode="auto">
          <a:xfrm>
            <a:off x="3505200" y="3028276"/>
            <a:ext cx="5943600" cy="83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TUẦN 7</a:t>
            </a:r>
          </a:p>
        </p:txBody>
      </p:sp>
      <p:grpSp>
        <p:nvGrpSpPr>
          <p:cNvPr id="2055" name="Group 11"/>
          <p:cNvGrpSpPr>
            <a:grpSpLocks/>
          </p:cNvGrpSpPr>
          <p:nvPr/>
        </p:nvGrpSpPr>
        <p:grpSpPr bwMode="auto">
          <a:xfrm>
            <a:off x="1393372" y="-171450"/>
            <a:ext cx="9464222" cy="7168754"/>
            <a:chOff x="134" y="48"/>
            <a:chExt cx="5422" cy="4115"/>
          </a:xfrm>
        </p:grpSpPr>
        <p:sp>
          <p:nvSpPr>
            <p:cNvPr id="2056" name="Rectangle 12"/>
            <p:cNvSpPr>
              <a:spLocks noChangeArrowheads="1"/>
            </p:cNvSpPr>
            <p:nvPr/>
          </p:nvSpPr>
          <p:spPr bwMode="auto">
            <a:xfrm>
              <a:off x="249" y="164"/>
              <a:ext cx="5171" cy="3901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b="1">
                <a:solidFill>
                  <a:srgbClr val="000000"/>
                </a:solidFill>
              </a:endParaRPr>
            </a:p>
          </p:txBody>
        </p:sp>
        <p:pic>
          <p:nvPicPr>
            <p:cNvPr id="2057" name="Picture 13" descr="sflowe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4" descr="sflowe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5" descr="sflowe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6" descr="sflowe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268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mph" presetSubtype="2" repeatCount="20000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4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>
            <a:spLocks noChangeArrowheads="1"/>
          </p:cNvSpPr>
          <p:nvPr/>
        </p:nvSpPr>
        <p:spPr bwMode="auto">
          <a:xfrm>
            <a:off x="1604646" y="7620"/>
            <a:ext cx="8967470" cy="1287780"/>
          </a:xfrm>
          <a:prstGeom prst="homePlate">
            <a:avLst>
              <a:gd name="adj" fmla="val 49997"/>
            </a:avLst>
          </a:prstGeom>
          <a:solidFill>
            <a:srgbClr val="E9B48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1749" name="Text Box 14"/>
          <p:cNvSpPr txBox="1">
            <a:spLocks noChangeArrowheads="1"/>
          </p:cNvSpPr>
          <p:nvPr/>
        </p:nvSpPr>
        <p:spPr bwMode="auto">
          <a:xfrm>
            <a:off x="2165032" y="163414"/>
            <a:ext cx="8243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1E340723-C04E-4837-8DB6-D85BEE95E2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912746"/>
              </p:ext>
            </p:extLst>
          </p:nvPr>
        </p:nvGraphicFramePr>
        <p:xfrm>
          <a:off x="1524001" y="1459647"/>
          <a:ext cx="9224646" cy="539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0889">
                  <a:extLst>
                    <a:ext uri="{9D8B030D-6E8A-4147-A177-3AD203B41FA5}">
                      <a16:colId xmlns:a16="http://schemas.microsoft.com/office/drawing/2014/main" val="2523262871"/>
                    </a:ext>
                  </a:extLst>
                </a:gridCol>
                <a:gridCol w="2844985">
                  <a:extLst>
                    <a:ext uri="{9D8B030D-6E8A-4147-A177-3AD203B41FA5}">
                      <a16:colId xmlns:a16="http://schemas.microsoft.com/office/drawing/2014/main" val="29829343"/>
                    </a:ext>
                  </a:extLst>
                </a:gridCol>
                <a:gridCol w="2758772">
                  <a:extLst>
                    <a:ext uri="{9D8B030D-6E8A-4147-A177-3AD203B41FA5}">
                      <a16:colId xmlns:a16="http://schemas.microsoft.com/office/drawing/2014/main" val="3850843355"/>
                    </a:ext>
                  </a:extLst>
                </a:gridCol>
              </a:tblGrid>
              <a:tr h="1420619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+ 5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m+ 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302216"/>
                  </a:ext>
                </a:extLst>
              </a:tr>
              <a:tr h="1988867">
                <a:tc>
                  <a:txBody>
                    <a:bodyPr/>
                    <a:lstStyle/>
                    <a:p>
                      <a:r>
                        <a:rPr lang="en-US" sz="4000" dirty="0" err="1"/>
                        <a:t>Giống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nhau</a:t>
                      </a:r>
                      <a:endParaRPr lang="en-US" sz="4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4000" dirty="0" err="1"/>
                        <a:t>Là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các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biểu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thức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có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chứa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chữ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và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dấu</a:t>
                      </a:r>
                      <a:r>
                        <a:rPr lang="en-US" sz="4000" dirty="0"/>
                        <a:t>, </a:t>
                      </a:r>
                      <a:r>
                        <a:rPr lang="en-US" sz="4000" dirty="0" err="1"/>
                        <a:t>có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thể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có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hoặc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không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có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phần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số</a:t>
                      </a:r>
                      <a:r>
                        <a:rPr lang="en-US" sz="4000" dirty="0"/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947693"/>
                  </a:ext>
                </a:extLst>
              </a:tr>
              <a:tr h="1988867">
                <a:tc>
                  <a:txBody>
                    <a:bodyPr/>
                    <a:lstStyle/>
                    <a:p>
                      <a:r>
                        <a:rPr lang="en-US" sz="4000" dirty="0" err="1"/>
                        <a:t>Khác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nhau</a:t>
                      </a:r>
                      <a:endParaRPr lang="en-US" sz="4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Chỉ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có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chứa</a:t>
                      </a:r>
                      <a:r>
                        <a:rPr lang="en-US" sz="4000" dirty="0"/>
                        <a:t> 1 </a:t>
                      </a:r>
                      <a:r>
                        <a:rPr lang="en-US" sz="4000" dirty="0" err="1"/>
                        <a:t>chữ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trong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biểu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thức</a:t>
                      </a:r>
                      <a:endParaRPr lang="en-US" sz="4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Chứa</a:t>
                      </a:r>
                      <a:r>
                        <a:rPr lang="en-US" sz="4000" dirty="0"/>
                        <a:t> 2 </a:t>
                      </a:r>
                      <a:r>
                        <a:rPr lang="en-US" sz="4000" dirty="0" err="1"/>
                        <a:t>chữ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trong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biểu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thức</a:t>
                      </a:r>
                      <a:endParaRPr lang="en-US" sz="4000" dirty="0"/>
                    </a:p>
                  </a:txBody>
                  <a:tcPr>
                    <a:solidFill>
                      <a:srgbClr val="E9B4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426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4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98" name="Rectangle 82"/>
          <p:cNvSpPr>
            <a:spLocks noChangeArrowheads="1"/>
          </p:cNvSpPr>
          <p:nvPr/>
        </p:nvSpPr>
        <p:spPr bwMode="auto">
          <a:xfrm>
            <a:off x="188444" y="1939762"/>
            <a:ext cx="1145456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= 3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 = 2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+ b = 3 + 2 = 5 ;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+ b </a:t>
            </a:r>
          </a:p>
        </p:txBody>
      </p:sp>
      <p:sp>
        <p:nvSpPr>
          <p:cNvPr id="60508" name="Rectangle 92"/>
          <p:cNvSpPr>
            <a:spLocks noChangeArrowheads="1"/>
          </p:cNvSpPr>
          <p:nvPr/>
        </p:nvSpPr>
        <p:spPr bwMode="auto">
          <a:xfrm>
            <a:off x="381000" y="1939762"/>
            <a:ext cx="1125876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</p:txBody>
      </p:sp>
      <p:sp>
        <p:nvSpPr>
          <p:cNvPr id="60509" name="Rectangle 93"/>
          <p:cNvSpPr>
            <a:spLocks noChangeArrowheads="1"/>
          </p:cNvSpPr>
          <p:nvPr/>
        </p:nvSpPr>
        <p:spPr bwMode="auto">
          <a:xfrm>
            <a:off x="188444" y="2912117"/>
            <a:ext cx="1145456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= 4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 = 0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+ b = 4 + 0 = 4;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+ b</a:t>
            </a:r>
          </a:p>
        </p:txBody>
      </p:sp>
      <p:sp>
        <p:nvSpPr>
          <p:cNvPr id="60511" name="Rectangle 95"/>
          <p:cNvSpPr>
            <a:spLocks noChangeArrowheads="1"/>
          </p:cNvSpPr>
          <p:nvPr/>
        </p:nvSpPr>
        <p:spPr bwMode="auto">
          <a:xfrm>
            <a:off x="1052325" y="5350517"/>
            <a:ext cx="1125876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0512" name="Rectangle 96"/>
          <p:cNvSpPr>
            <a:spLocks noChangeArrowheads="1"/>
          </p:cNvSpPr>
          <p:nvPr/>
        </p:nvSpPr>
        <p:spPr bwMode="auto">
          <a:xfrm>
            <a:off x="174812" y="3790658"/>
            <a:ext cx="11788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= 0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 = 1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+ b =  0 + 1 = 1;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+ b.</a:t>
            </a:r>
          </a:p>
        </p:txBody>
      </p:sp>
      <p:sp>
        <p:nvSpPr>
          <p:cNvPr id="60489" name="Rectangle 73"/>
          <p:cNvSpPr>
            <a:spLocks noGrp="1" noChangeArrowheads="1"/>
          </p:cNvSpPr>
          <p:nvPr>
            <p:ph type="title"/>
          </p:nvPr>
        </p:nvSpPr>
        <p:spPr>
          <a:xfrm>
            <a:off x="183963" y="5731517"/>
            <a:ext cx="11748274" cy="914400"/>
          </a:xfrm>
          <a:solidFill>
            <a:schemeClr val="accent1"/>
          </a:solidFill>
        </p:spPr>
        <p:txBody>
          <a:bodyPr/>
          <a:lstStyle/>
          <a:p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92926" y="4654299"/>
            <a:ext cx="117367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alt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Oval Callout 31"/>
              <p:cNvSpPr/>
              <p:nvPr/>
            </p:nvSpPr>
            <p:spPr>
              <a:xfrm>
                <a:off x="2971800" y="205156"/>
                <a:ext cx="5486400" cy="1493656"/>
              </a:xfrm>
              <a:prstGeom prst="wedgeEllipseCallout">
                <a:avLst>
                  <a:gd name="adj1" fmla="val 51649"/>
                  <a:gd name="adj2" fmla="val -46202"/>
                </a:avLst>
              </a:prstGeom>
              <a:solidFill>
                <a:srgbClr val="00CCFF"/>
              </a:solidFill>
              <a:ln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vi-VN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vi-VN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𝒂</m:t>
                    </m:r>
                  </m:oMath>
                </a14:m>
                <a:r>
                  <a:rPr lang="vi-VN" sz="3200" b="1" dirty="0">
                    <a:solidFill>
                      <a:schemeClr val="accent4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vi-VN" sz="3200" b="1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𝒃</m:t>
                    </m:r>
                  </m:oMath>
                </a14:m>
                <a:r>
                  <a:rPr lang="vi-VN" sz="3200" b="1" dirty="0">
                    <a:solidFill>
                      <a:schemeClr val="accent4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vi-VN" sz="3200" b="1" dirty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là </a:t>
                </a:r>
                <a:r>
                  <a:rPr lang="vi-VN" sz="3200" b="1" i="1" dirty="0">
                    <a:solidFill>
                      <a:srgbClr val="FFFF00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biểu thức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3200" b="1" i="1" dirty="0">
                    <a:solidFill>
                      <a:srgbClr val="FFFF00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có chứa hai chữ</a:t>
                </a:r>
                <a:endParaRPr lang="en-US" sz="3200" b="1" i="1" dirty="0">
                  <a:solidFill>
                    <a:srgbClr val="FFFF00"/>
                  </a:solidFill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algn="ctr"/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2" name="Oval Callou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05156"/>
                <a:ext cx="5486400" cy="1493656"/>
              </a:xfrm>
              <a:prstGeom prst="wedgeEllipseCallout">
                <a:avLst>
                  <a:gd name="adj1" fmla="val 51649"/>
                  <a:gd name="adj2" fmla="val -46202"/>
                </a:avLst>
              </a:prstGeom>
              <a:blipFill>
                <a:blip r:embed="rId2"/>
                <a:stretch>
                  <a:fillRect t="-4400"/>
                </a:stretch>
              </a:blipFill>
              <a:ln>
                <a:solidFill>
                  <a:srgbClr val="00CC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945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98" grpId="0"/>
      <p:bldP spid="60508" grpId="0"/>
      <p:bldP spid="60509" grpId="0"/>
      <p:bldP spid="60511" grpId="0"/>
      <p:bldP spid="60512" grpId="0"/>
      <p:bldP spid="60489" grpId="0" animBg="1"/>
      <p:bldP spid="39" grpId="0"/>
      <p:bldP spid="3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C09B23D7-089F-4E38-844B-49A3F0478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9605" indent="-226771"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7085" indent="-181417"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69919" indent="-181417"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2753" indent="-181417"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95587" indent="-181417" eaLnBrk="0" fontAlgn="base" hangingPunct="0">
              <a:spcBef>
                <a:spcPct val="0"/>
              </a:spcBef>
              <a:spcAft>
                <a:spcPct val="0"/>
              </a:spcAft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58420" indent="-181417" eaLnBrk="0" fontAlgn="base" hangingPunct="0">
              <a:spcBef>
                <a:spcPct val="0"/>
              </a:spcBef>
              <a:spcAft>
                <a:spcPct val="0"/>
              </a:spcAft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21254" indent="-181417" eaLnBrk="0" fontAlgn="base" hangingPunct="0">
              <a:spcBef>
                <a:spcPct val="0"/>
              </a:spcBef>
              <a:spcAft>
                <a:spcPct val="0"/>
              </a:spcAft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84088" indent="-181417" eaLnBrk="0" fontAlgn="base" hangingPunct="0">
              <a:spcBef>
                <a:spcPct val="0"/>
              </a:spcBef>
              <a:spcAft>
                <a:spcPct val="0"/>
              </a:spcAft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5668" eaLnBrk="0" fontAlgn="base" hangingPunct="0">
              <a:spcBef>
                <a:spcPct val="0"/>
              </a:spcBef>
              <a:spcAft>
                <a:spcPct val="0"/>
              </a:spcAft>
            </a:pPr>
            <a:fld id="{A30596B6-B1C9-4833-AE48-287C2410F32C}" type="slidenum">
              <a:rPr lang="en-US" altLang="en-US" sz="952">
                <a:solidFill>
                  <a:srgbClr val="898989"/>
                </a:solidFill>
              </a:rPr>
              <a:pPr defTabSz="725668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952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E10C0-6F58-4921-B564-43A323A14846}"/>
              </a:ext>
            </a:extLst>
          </p:cNvPr>
          <p:cNvSpPr/>
          <p:nvPr/>
        </p:nvSpPr>
        <p:spPr>
          <a:xfrm>
            <a:off x="1676400" y="2057400"/>
            <a:ext cx="9296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7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7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46421610"/>
      </p:ext>
    </p:extLst>
  </p:cSld>
  <p:clrMapOvr>
    <a:masterClrMapping/>
  </p:clrMapOvr>
  <p:transition spd="slow" advTm="7112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58572"/>
            <a:ext cx="12496800" cy="1219199"/>
          </a:xfrm>
        </p:spPr>
        <p:txBody>
          <a:bodyPr>
            <a:no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( SGK/42)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+ d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 = 10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= 25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120" y="4918507"/>
            <a:ext cx="9907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85800" algn="just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= 15cm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= 25cm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+ d =15cm + 25cm = 60cm; </a:t>
            </a:r>
          </a:p>
          <a:p>
            <a:pPr indent="685800" algn="just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60cm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+ d.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48040" y="2400691"/>
            <a:ext cx="9999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= 10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= 25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+ d =10 + 25 =35; </a:t>
            </a:r>
          </a:p>
          <a:p>
            <a:pPr algn="just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+ d.</a:t>
            </a:r>
          </a:p>
        </p:txBody>
      </p:sp>
      <p:sp>
        <p:nvSpPr>
          <p:cNvPr id="289" name="Rectangle 288"/>
          <p:cNvSpPr/>
          <p:nvPr/>
        </p:nvSpPr>
        <p:spPr>
          <a:xfrm>
            <a:off x="1372930" y="4272176"/>
            <a:ext cx="6698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 = 15cm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= 45cm</a:t>
            </a:r>
          </a:p>
        </p:txBody>
      </p:sp>
    </p:spTree>
    <p:extLst>
      <p:ext uri="{BB962C8B-B14F-4D97-AF65-F5344CB8AC3E}">
        <p14:creationId xmlns:p14="http://schemas.microsoft.com/office/powerpoint/2010/main" val="28272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2" grpId="0"/>
      <p:bldP spid="2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099" y="533400"/>
            <a:ext cx="10597802" cy="914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ct val="50000"/>
              </a:spcBef>
              <a:buNone/>
            </a:pPr>
            <a:r>
              <a:rPr lang="en-US" alt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 ( SGK/42) a - b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chữ.Tính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a - b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lnSpc>
                <a:spcPct val="110000"/>
              </a:lnSpc>
              <a:spcBef>
                <a:spcPct val="50000"/>
              </a:spcBef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a) a = 32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b = 20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886" y="5049037"/>
            <a:ext cx="10263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45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36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- b = 45 - 36 = 9; </a:t>
            </a:r>
          </a:p>
          <a:p>
            <a:pPr algn="just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- b.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855105" y="2648381"/>
            <a:ext cx="1133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= 32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= 20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– b = 32 – 20 = 12;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- 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7099" y="4306163"/>
            <a:ext cx="1077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 = 45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36</a:t>
            </a:r>
          </a:p>
        </p:txBody>
      </p:sp>
    </p:spTree>
    <p:extLst>
      <p:ext uri="{BB962C8B-B14F-4D97-AF65-F5344CB8AC3E}">
        <p14:creationId xmlns:p14="http://schemas.microsoft.com/office/powerpoint/2010/main" val="34338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28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391" y="750186"/>
            <a:ext cx="8229600" cy="4525963"/>
          </a:xfrm>
        </p:spPr>
        <p:txBody>
          <a:bodyPr/>
          <a:lstStyle/>
          <a:p>
            <a:pPr algn="just"/>
            <a:r>
              <a:rPr lang="en-US" altLang="en-US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: ( SGK/ 42)  a x b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a : b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endParaRPr lang="en-US" dirty="0"/>
          </a:p>
        </p:txBody>
      </p:sp>
      <p:graphicFrame>
        <p:nvGraphicFramePr>
          <p:cNvPr id="5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33058"/>
              </p:ext>
            </p:extLst>
          </p:nvPr>
        </p:nvGraphicFramePr>
        <p:xfrm>
          <a:off x="2358063" y="2532640"/>
          <a:ext cx="7315199" cy="2933700"/>
        </p:xfrm>
        <a:graphic>
          <a:graphicData uri="http://schemas.openxmlformats.org/drawingml/2006/table">
            <a:tbl>
              <a:tblPr/>
              <a:tblGrid>
                <a:gridCol w="1869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indent="-138113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indent="-32067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indent="-503238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indent="-6858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indent="-138113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indent="-32067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indent="-503238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indent="-6858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indent="-138113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indent="-32067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indent="-503238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indent="-6858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indent="-138113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indent="-32067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indent="-503238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indent="-6858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indent="-138113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indent="-32067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indent="-503238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indent="-6858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indent="-138113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indent="-32067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indent="-503238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indent="-6858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indent="-138113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indent="-32067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indent="-503238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indent="-6858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indent="-138113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indent="-32067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indent="-503238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indent="-6858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290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indent="-138113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indent="-32067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indent="-503238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indent="-6858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indent="-138113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indent="-32067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indent="-503238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indent="-6858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indent="-138113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indent="-32067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indent="-503238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indent="-6858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indent="-138113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indent="-32067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indent="-503238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indent="-6858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290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indent="-138113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indent="-32067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indent="-503238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indent="-6858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 : b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indent="-138113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indent="-32067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indent="-503238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indent="-6858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indent="-138113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indent="-32067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indent="-503238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indent="-6858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1pPr>
                      <a:lvl2pPr indent="-138113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2pPr>
                      <a:lvl3pPr indent="-320675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3pPr>
                      <a:lvl4pPr indent="-503238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4pPr>
                      <a:lvl5pPr indent="-6858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5pPr>
                      <a:lvl6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6pPr>
                      <a:lvl7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7pPr>
                      <a:lvl8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8pPr>
                      <a:lvl9pPr indent="-685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6400800" y="4114801"/>
            <a:ext cx="1219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itchFamily="34" charset="0"/>
              </a:rPr>
              <a:t>112</a:t>
            </a: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6172202" y="4846005"/>
            <a:ext cx="144779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itchFamily="34" charset="0"/>
              </a:rPr>
              <a:t>7</a:t>
            </a: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8114966" y="4038601"/>
            <a:ext cx="1385456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itchFamily="34" charset="0"/>
              </a:rPr>
              <a:t>360</a:t>
            </a: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8144422" y="4817886"/>
            <a:ext cx="1385456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itchFamily="34" charset="0"/>
              </a:rPr>
              <a:t>10</a:t>
            </a:r>
          </a:p>
        </p:txBody>
      </p:sp>
      <p:grpSp>
        <p:nvGrpSpPr>
          <p:cNvPr id="10" name="Group 151"/>
          <p:cNvGrpSpPr>
            <a:grpSpLocks/>
          </p:cNvGrpSpPr>
          <p:nvPr/>
        </p:nvGrpSpPr>
        <p:grpSpPr bwMode="auto">
          <a:xfrm flipH="1">
            <a:off x="10512124" y="5049811"/>
            <a:ext cx="1616075" cy="1725613"/>
            <a:chOff x="2794" y="2160"/>
            <a:chExt cx="1154" cy="1279"/>
          </a:xfrm>
        </p:grpSpPr>
        <p:sp>
          <p:nvSpPr>
            <p:cNvPr id="11" name="AutoShape 152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3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4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5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6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7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8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9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0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1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2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3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4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5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66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67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68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69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70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1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72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73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74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75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76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77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78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79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80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81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82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83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84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85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86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87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88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89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90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91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92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93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94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95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96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97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98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99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00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01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02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03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6 h 1340"/>
                <a:gd name="T2" fmla="*/ 0 w 373"/>
                <a:gd name="T3" fmla="*/ 6 h 1340"/>
                <a:gd name="T4" fmla="*/ 0 w 373"/>
                <a:gd name="T5" fmla="*/ 6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4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6 h 1340"/>
                <a:gd name="T100" fmla="*/ 0 w 373"/>
                <a:gd name="T101" fmla="*/ 6 h 1340"/>
                <a:gd name="T102" fmla="*/ 0 w 373"/>
                <a:gd name="T103" fmla="*/ 6 h 1340"/>
                <a:gd name="T104" fmla="*/ 1 w 373"/>
                <a:gd name="T105" fmla="*/ 6 h 1340"/>
                <a:gd name="T106" fmla="*/ 1 w 373"/>
                <a:gd name="T107" fmla="*/ 6 h 1340"/>
                <a:gd name="T108" fmla="*/ 1 w 373"/>
                <a:gd name="T109" fmla="*/ 6 h 1340"/>
                <a:gd name="T110" fmla="*/ 1 w 373"/>
                <a:gd name="T111" fmla="*/ 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04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05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06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07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08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09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10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211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212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13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14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15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16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17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18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19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20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221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222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223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24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25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26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27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28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29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30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31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32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33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34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35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36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37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38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39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40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41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42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43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244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245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46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247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248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49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250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251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252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253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254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255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256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257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258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59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60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61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62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63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64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5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66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67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68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269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270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271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272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273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274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275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276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277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278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279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280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281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282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283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284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285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286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287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288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289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290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291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" name="Group 10"/>
          <p:cNvGrpSpPr>
            <a:grpSpLocks/>
          </p:cNvGrpSpPr>
          <p:nvPr/>
        </p:nvGrpSpPr>
        <p:grpSpPr bwMode="auto">
          <a:xfrm>
            <a:off x="59930" y="5023238"/>
            <a:ext cx="1625600" cy="1801812"/>
            <a:chOff x="2794" y="2160"/>
            <a:chExt cx="1154" cy="1279"/>
          </a:xfrm>
        </p:grpSpPr>
        <p:sp>
          <p:nvSpPr>
            <p:cNvPr id="15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30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31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32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33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34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35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36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37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38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39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40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41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42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43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44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45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46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47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48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49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50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51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52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53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54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55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56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57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58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59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60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61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62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6 h 1340"/>
                <a:gd name="T2" fmla="*/ 0 w 373"/>
                <a:gd name="T3" fmla="*/ 6 h 1340"/>
                <a:gd name="T4" fmla="*/ 0 w 373"/>
                <a:gd name="T5" fmla="*/ 6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4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6 h 1340"/>
                <a:gd name="T100" fmla="*/ 0 w 373"/>
                <a:gd name="T101" fmla="*/ 6 h 1340"/>
                <a:gd name="T102" fmla="*/ 0 w 373"/>
                <a:gd name="T103" fmla="*/ 6 h 1340"/>
                <a:gd name="T104" fmla="*/ 1 w 373"/>
                <a:gd name="T105" fmla="*/ 6 h 1340"/>
                <a:gd name="T106" fmla="*/ 1 w 373"/>
                <a:gd name="T107" fmla="*/ 6 h 1340"/>
                <a:gd name="T108" fmla="*/ 1 w 373"/>
                <a:gd name="T109" fmla="*/ 6 h 1340"/>
                <a:gd name="T110" fmla="*/ 1 w 373"/>
                <a:gd name="T111" fmla="*/ 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63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64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65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66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67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68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69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70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71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72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73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74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75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76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77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78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79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80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81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82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83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84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85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86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87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88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89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90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91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92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93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94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95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96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97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98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99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100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101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102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103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104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105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106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107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108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109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110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111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112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113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114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115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116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17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118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19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120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121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122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123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124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125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126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127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128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129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130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131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132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133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134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135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136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137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138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139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140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141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142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143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144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145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146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147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148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149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150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5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âm thanh vỗ tay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638" y="4038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itle 3"/>
          <p:cNvSpPr>
            <a:spLocks noGrp="1"/>
          </p:cNvSpPr>
          <p:nvPr>
            <p:ph type="title"/>
          </p:nvPr>
        </p:nvSpPr>
        <p:spPr>
          <a:xfrm>
            <a:off x="1981200" y="3429000"/>
            <a:ext cx="8229600" cy="1143000"/>
          </a:xfrm>
        </p:spPr>
        <p:txBody>
          <a:bodyPr/>
          <a:lstStyle/>
          <a:p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07355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32401" y="1016001"/>
            <a:ext cx="7369166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TRÒ CHƠI: RUNG CHUÔNG VÀNG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600200" y="2590800"/>
            <a:ext cx="8763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6867" name="Picture 4" descr="be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9258">
            <a:off x="1361281" y="197644"/>
            <a:ext cx="10604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be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1913"/>
            <a:ext cx="990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4876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38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5257800" y="1524000"/>
            <a:ext cx="2514600" cy="1066800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dirty="0">
                <a:solidFill>
                  <a:srgbClr val="FF00FF"/>
                </a:solidFill>
              </a:rPr>
              <a:t>m : 5</a:t>
            </a:r>
          </a:p>
        </p:txBody>
      </p:sp>
      <p:grpSp>
        <p:nvGrpSpPr>
          <p:cNvPr id="15" name="Group 26"/>
          <p:cNvGrpSpPr>
            <a:grpSpLocks/>
          </p:cNvGrpSpPr>
          <p:nvPr/>
        </p:nvGrpSpPr>
        <p:grpSpPr bwMode="auto">
          <a:xfrm>
            <a:off x="5346700" y="2667000"/>
            <a:ext cx="1968500" cy="1066800"/>
            <a:chOff x="144" y="1920"/>
            <a:chExt cx="1008" cy="672"/>
          </a:xfrm>
        </p:grpSpPr>
        <p:sp>
          <p:nvSpPr>
            <p:cNvPr id="16" name="AutoShape 18"/>
            <p:cNvSpPr>
              <a:spLocks noChangeArrowheads="1"/>
            </p:cNvSpPr>
            <p:nvPr/>
          </p:nvSpPr>
          <p:spPr bwMode="auto">
            <a:xfrm>
              <a:off x="144" y="1920"/>
              <a:ext cx="1008" cy="672"/>
            </a:xfrm>
            <a:prstGeom prst="cloudCallout">
              <a:avLst>
                <a:gd name="adj1" fmla="val 46926"/>
                <a:gd name="adj2" fmla="val 43602"/>
              </a:avLst>
            </a:prstGeom>
            <a:gradFill rotWithShape="1">
              <a:gsLst>
                <a:gs pos="0">
                  <a:srgbClr val="00CC00"/>
                </a:gs>
                <a:gs pos="50000">
                  <a:schemeClr val="bg1"/>
                </a:gs>
                <a:gs pos="100000">
                  <a:srgbClr val="00CC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31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40" y="2088"/>
              <a:ext cx="816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 dirty="0"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CC99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a -  c -14 </a:t>
              </a:r>
            </a:p>
          </p:txBody>
        </p:sp>
      </p:grpSp>
      <p:grpSp>
        <p:nvGrpSpPr>
          <p:cNvPr id="18" name="Group 27"/>
          <p:cNvGrpSpPr>
            <a:grpSpLocks/>
          </p:cNvGrpSpPr>
          <p:nvPr/>
        </p:nvGrpSpPr>
        <p:grpSpPr bwMode="auto">
          <a:xfrm>
            <a:off x="5346700" y="3937000"/>
            <a:ext cx="2120900" cy="1143000"/>
            <a:chOff x="144" y="2832"/>
            <a:chExt cx="1056" cy="720"/>
          </a:xfrm>
        </p:grpSpPr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144" y="2832"/>
              <a:ext cx="1056" cy="720"/>
            </a:xfrm>
            <a:prstGeom prst="cloudCallout">
              <a:avLst>
                <a:gd name="adj1" fmla="val 59375"/>
                <a:gd name="adj2" fmla="val -55000"/>
              </a:avLst>
            </a:prstGeom>
            <a:gradFill rotWithShape="1">
              <a:gsLst>
                <a:gs pos="0">
                  <a:srgbClr val="FF66CC"/>
                </a:gs>
                <a:gs pos="50000">
                  <a:schemeClr val="bg1"/>
                </a:gs>
                <a:gs pos="100000">
                  <a:srgbClr val="FF66CC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2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40" y="3024"/>
              <a:ext cx="864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 dirty="0">
                  <a:ln w="15875">
                    <a:solidFill>
                      <a:srgbClr val="0000FF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4 x b + 8 </a:t>
              </a:r>
            </a:p>
          </p:txBody>
        </p:sp>
      </p:grp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5149850" y="5207000"/>
            <a:ext cx="2514600" cy="1066800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dirty="0">
                <a:solidFill>
                  <a:srgbClr val="FF0000"/>
                </a:solidFill>
              </a:rPr>
              <a:t>c : 3 x 10</a:t>
            </a:r>
          </a:p>
        </p:txBody>
      </p:sp>
      <p:sp>
        <p:nvSpPr>
          <p:cNvPr id="26" name="Oval 25"/>
          <p:cNvSpPr/>
          <p:nvPr/>
        </p:nvSpPr>
        <p:spPr>
          <a:xfrm>
            <a:off x="3995739" y="1600203"/>
            <a:ext cx="962025" cy="650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7" name="Oval 26"/>
          <p:cNvSpPr/>
          <p:nvPr/>
        </p:nvSpPr>
        <p:spPr>
          <a:xfrm>
            <a:off x="4008440" y="2879728"/>
            <a:ext cx="962025" cy="650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3995739" y="4032253"/>
            <a:ext cx="962025" cy="650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3995739" y="5348291"/>
            <a:ext cx="962025" cy="650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2" name="Oval 31"/>
          <p:cNvSpPr/>
          <p:nvPr/>
        </p:nvSpPr>
        <p:spPr>
          <a:xfrm>
            <a:off x="4008440" y="2878141"/>
            <a:ext cx="962025" cy="650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5612" name="Text Box 9"/>
          <p:cNvSpPr txBox="1">
            <a:spLocks noChangeArrowheads="1"/>
          </p:cNvSpPr>
          <p:nvPr/>
        </p:nvSpPr>
        <p:spPr bwMode="auto">
          <a:xfrm>
            <a:off x="1643457" y="892178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Câu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 1: </a:t>
            </a:r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Biểu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thức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chứa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HP001 4 hàng" pitchFamily="34" charset="0"/>
                <a:cs typeface="Arial" charset="0"/>
              </a:rPr>
              <a:t>2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itchFamily="34" charset="0"/>
                <a:cs typeface="Arial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HP001 4 hàng" pitchFamily="34" charset="0"/>
                <a:cs typeface="Arial" charset="0"/>
              </a:rPr>
              <a:t> </a:t>
            </a:r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là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7" y="3111503"/>
            <a:ext cx="164941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9107189" y="47627"/>
            <a:ext cx="15240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13"/>
          <p:cNvSpPr>
            <a:spLocks noChangeArrowheads="1"/>
          </p:cNvSpPr>
          <p:nvPr/>
        </p:nvSpPr>
        <p:spPr bwMode="auto">
          <a:xfrm>
            <a:off x="9216597" y="952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9244586" y="-896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60" name="Oval 15"/>
          <p:cNvSpPr>
            <a:spLocks noChangeArrowheads="1"/>
          </p:cNvSpPr>
          <p:nvPr/>
        </p:nvSpPr>
        <p:spPr bwMode="auto">
          <a:xfrm>
            <a:off x="9243185" y="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61" name="Oval 16"/>
          <p:cNvSpPr>
            <a:spLocks noChangeArrowheads="1"/>
          </p:cNvSpPr>
          <p:nvPr/>
        </p:nvSpPr>
        <p:spPr bwMode="auto">
          <a:xfrm>
            <a:off x="9239684" y="-49211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62" name="Oval 17"/>
          <p:cNvSpPr>
            <a:spLocks noChangeArrowheads="1"/>
          </p:cNvSpPr>
          <p:nvPr/>
        </p:nvSpPr>
        <p:spPr bwMode="auto">
          <a:xfrm>
            <a:off x="9240384" y="-6312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63" name="Oval 18"/>
          <p:cNvSpPr>
            <a:spLocks noChangeArrowheads="1"/>
          </p:cNvSpPr>
          <p:nvPr/>
        </p:nvSpPr>
        <p:spPr bwMode="auto">
          <a:xfrm>
            <a:off x="9246430" y="-6312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64" name="Oval 19"/>
          <p:cNvSpPr>
            <a:spLocks noChangeArrowheads="1"/>
          </p:cNvSpPr>
          <p:nvPr/>
        </p:nvSpPr>
        <p:spPr bwMode="auto">
          <a:xfrm>
            <a:off x="9269793" y="-6312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65" name="Oval 20"/>
          <p:cNvSpPr>
            <a:spLocks noChangeArrowheads="1"/>
          </p:cNvSpPr>
          <p:nvPr/>
        </p:nvSpPr>
        <p:spPr bwMode="auto">
          <a:xfrm>
            <a:off x="9250187" y="-6312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66" name="Oval 21"/>
          <p:cNvSpPr>
            <a:spLocks noChangeArrowheads="1"/>
          </p:cNvSpPr>
          <p:nvPr/>
        </p:nvSpPr>
        <p:spPr bwMode="auto">
          <a:xfrm>
            <a:off x="9272200" y="-6312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67" name="Oval 22"/>
          <p:cNvSpPr>
            <a:spLocks noChangeArrowheads="1"/>
          </p:cNvSpPr>
          <p:nvPr/>
        </p:nvSpPr>
        <p:spPr bwMode="auto">
          <a:xfrm>
            <a:off x="9290819" y="-49211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grpSp>
        <p:nvGrpSpPr>
          <p:cNvPr id="34" name="Group 10"/>
          <p:cNvGrpSpPr>
            <a:grpSpLocks/>
          </p:cNvGrpSpPr>
          <p:nvPr/>
        </p:nvGrpSpPr>
        <p:grpSpPr bwMode="auto">
          <a:xfrm>
            <a:off x="48819" y="5087570"/>
            <a:ext cx="1625600" cy="1801812"/>
            <a:chOff x="2794" y="2160"/>
            <a:chExt cx="1154" cy="1279"/>
          </a:xfrm>
        </p:grpSpPr>
        <p:sp>
          <p:nvSpPr>
            <p:cNvPr id="36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4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5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6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7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8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9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4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5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9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40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41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42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43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44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45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46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48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49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50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51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52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53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54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55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56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57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58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59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60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61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62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6 h 1340"/>
                <a:gd name="T2" fmla="*/ 0 w 373"/>
                <a:gd name="T3" fmla="*/ 6 h 1340"/>
                <a:gd name="T4" fmla="*/ 0 w 373"/>
                <a:gd name="T5" fmla="*/ 6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4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6 h 1340"/>
                <a:gd name="T100" fmla="*/ 0 w 373"/>
                <a:gd name="T101" fmla="*/ 6 h 1340"/>
                <a:gd name="T102" fmla="*/ 0 w 373"/>
                <a:gd name="T103" fmla="*/ 6 h 1340"/>
                <a:gd name="T104" fmla="*/ 1 w 373"/>
                <a:gd name="T105" fmla="*/ 6 h 1340"/>
                <a:gd name="T106" fmla="*/ 1 w 373"/>
                <a:gd name="T107" fmla="*/ 6 h 1340"/>
                <a:gd name="T108" fmla="*/ 1 w 373"/>
                <a:gd name="T109" fmla="*/ 6 h 1340"/>
                <a:gd name="T110" fmla="*/ 1 w 373"/>
                <a:gd name="T111" fmla="*/ 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63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64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65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66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67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8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69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70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71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72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73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74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75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76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77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78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79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80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81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82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83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84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85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86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87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88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89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90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91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92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93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94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95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96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97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98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99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00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01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02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03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04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05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06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07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08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09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10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11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12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13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14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15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16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17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18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19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20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21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22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23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24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25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26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27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28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29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30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31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32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33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34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35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36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37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38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39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40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41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42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43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44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45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46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47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48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49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50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7" name="Group 151"/>
          <p:cNvGrpSpPr>
            <a:grpSpLocks/>
          </p:cNvGrpSpPr>
          <p:nvPr/>
        </p:nvGrpSpPr>
        <p:grpSpPr bwMode="auto">
          <a:xfrm flipH="1">
            <a:off x="10408778" y="5060929"/>
            <a:ext cx="1616075" cy="1725613"/>
            <a:chOff x="2794" y="2160"/>
            <a:chExt cx="1154" cy="1279"/>
          </a:xfrm>
        </p:grpSpPr>
        <p:sp>
          <p:nvSpPr>
            <p:cNvPr id="188" name="AutoShape 152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53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54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55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56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57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58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59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60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61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62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63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64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65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66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67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68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69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70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71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72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73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74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75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76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77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78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179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80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181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182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183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84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85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86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87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88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89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90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91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192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193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194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195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196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197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198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199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00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01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02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03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6 h 1340"/>
                <a:gd name="T2" fmla="*/ 0 w 373"/>
                <a:gd name="T3" fmla="*/ 6 h 1340"/>
                <a:gd name="T4" fmla="*/ 0 w 373"/>
                <a:gd name="T5" fmla="*/ 6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4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6 h 1340"/>
                <a:gd name="T100" fmla="*/ 0 w 373"/>
                <a:gd name="T101" fmla="*/ 6 h 1340"/>
                <a:gd name="T102" fmla="*/ 0 w 373"/>
                <a:gd name="T103" fmla="*/ 6 h 1340"/>
                <a:gd name="T104" fmla="*/ 1 w 373"/>
                <a:gd name="T105" fmla="*/ 6 h 1340"/>
                <a:gd name="T106" fmla="*/ 1 w 373"/>
                <a:gd name="T107" fmla="*/ 6 h 1340"/>
                <a:gd name="T108" fmla="*/ 1 w 373"/>
                <a:gd name="T109" fmla="*/ 6 h 1340"/>
                <a:gd name="T110" fmla="*/ 1 w 373"/>
                <a:gd name="T111" fmla="*/ 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04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05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06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07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08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09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10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11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12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13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14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15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16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17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18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19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20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21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22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23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24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25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26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27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28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29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30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31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32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33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34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35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36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37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38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39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40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41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42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43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44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45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46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47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48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49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50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51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52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53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54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55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256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257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58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59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260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261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262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263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264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265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266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267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268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269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270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271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272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273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274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275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276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277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278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279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280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281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282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283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284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285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286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287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288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289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290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291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552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32" grpId="0" animBg="1"/>
      <p:bldP spid="57" grpId="0" animBg="1"/>
      <p:bldP spid="57" grpId="1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8220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7" name="Text Box 9"/>
          <p:cNvSpPr txBox="1">
            <a:spLocks noChangeArrowheads="1"/>
          </p:cNvSpPr>
          <p:nvPr/>
        </p:nvSpPr>
        <p:spPr bwMode="auto">
          <a:xfrm>
            <a:off x="1572249" y="1371603"/>
            <a:ext cx="8813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Câu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 2: </a:t>
            </a:r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Nếu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HP001 4 hàng" pitchFamily="34" charset="0"/>
                <a:cs typeface="Arial" charset="0"/>
              </a:rPr>
              <a:t>a = 49, b =100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, </a:t>
            </a:r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giá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trị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của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biểu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thức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HP001 4 hàng" pitchFamily="34" charset="0"/>
                <a:cs typeface="Arial" charset="0"/>
              </a:rPr>
              <a:t>a + b – 9 </a:t>
            </a:r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là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:</a:t>
            </a:r>
          </a:p>
        </p:txBody>
      </p:sp>
      <p:sp>
        <p:nvSpPr>
          <p:cNvPr id="26628" name="Text 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416865" y="4146550"/>
            <a:ext cx="1040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00FF"/>
                </a:solidFill>
                <a:latin typeface="Arial" charset="0"/>
                <a:cs typeface="Arial" charset="0"/>
              </a:rPr>
              <a:t>144</a:t>
            </a:r>
          </a:p>
        </p:txBody>
      </p:sp>
      <p:sp>
        <p:nvSpPr>
          <p:cNvPr id="26629" name="Text Box 29"/>
          <p:cNvSpPr txBox="1">
            <a:spLocks noChangeArrowheads="1"/>
          </p:cNvSpPr>
          <p:nvPr/>
        </p:nvSpPr>
        <p:spPr bwMode="auto">
          <a:xfrm>
            <a:off x="5334000" y="2720975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6630" name="Text Box 3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416865" y="3438525"/>
            <a:ext cx="1040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00FF"/>
                </a:solidFill>
                <a:latin typeface="Arial" charset="0"/>
                <a:cs typeface="Arial" charset="0"/>
              </a:rPr>
              <a:t>140</a:t>
            </a:r>
          </a:p>
        </p:txBody>
      </p:sp>
      <p:sp>
        <p:nvSpPr>
          <p:cNvPr id="60" name="Oval 59"/>
          <p:cNvSpPr/>
          <p:nvPr/>
        </p:nvSpPr>
        <p:spPr>
          <a:xfrm>
            <a:off x="4343400" y="2803525"/>
            <a:ext cx="901700" cy="628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Oval 60"/>
          <p:cNvSpPr/>
          <p:nvPr/>
        </p:nvSpPr>
        <p:spPr>
          <a:xfrm>
            <a:off x="4343400" y="3494091"/>
            <a:ext cx="901700" cy="655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2" name="Oval 61"/>
          <p:cNvSpPr/>
          <p:nvPr/>
        </p:nvSpPr>
        <p:spPr>
          <a:xfrm>
            <a:off x="4343400" y="4229100"/>
            <a:ext cx="901700" cy="628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4" name="Oval 63"/>
          <p:cNvSpPr/>
          <p:nvPr/>
        </p:nvSpPr>
        <p:spPr>
          <a:xfrm>
            <a:off x="4343400" y="3502025"/>
            <a:ext cx="901700" cy="6413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39620"/>
            <a:ext cx="1219200" cy="204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12"/>
          <p:cNvSpPr>
            <a:spLocks noChangeArrowheads="1"/>
          </p:cNvSpPr>
          <p:nvPr/>
        </p:nvSpPr>
        <p:spPr bwMode="auto">
          <a:xfrm>
            <a:off x="9055100" y="155575"/>
            <a:ext cx="15240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13"/>
          <p:cNvSpPr>
            <a:spLocks noChangeArrowheads="1"/>
          </p:cNvSpPr>
          <p:nvPr/>
        </p:nvSpPr>
        <p:spPr bwMode="auto">
          <a:xfrm>
            <a:off x="9222180" y="-737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71" name="Oval 14"/>
          <p:cNvSpPr>
            <a:spLocks noChangeArrowheads="1"/>
          </p:cNvSpPr>
          <p:nvPr/>
        </p:nvSpPr>
        <p:spPr bwMode="auto">
          <a:xfrm>
            <a:off x="9231282" y="-2144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72" name="Oval 15"/>
          <p:cNvSpPr>
            <a:spLocks noChangeArrowheads="1"/>
          </p:cNvSpPr>
          <p:nvPr/>
        </p:nvSpPr>
        <p:spPr bwMode="auto">
          <a:xfrm>
            <a:off x="9255089" y="-3492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73" name="Oval 16"/>
          <p:cNvSpPr>
            <a:spLocks noChangeArrowheads="1"/>
          </p:cNvSpPr>
          <p:nvPr/>
        </p:nvSpPr>
        <p:spPr bwMode="auto">
          <a:xfrm>
            <a:off x="9234783" y="-3492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74" name="Oval 17"/>
          <p:cNvSpPr>
            <a:spLocks noChangeArrowheads="1"/>
          </p:cNvSpPr>
          <p:nvPr/>
        </p:nvSpPr>
        <p:spPr bwMode="auto">
          <a:xfrm>
            <a:off x="9238294" y="-28184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75" name="Oval 18"/>
          <p:cNvSpPr>
            <a:spLocks noChangeArrowheads="1"/>
          </p:cNvSpPr>
          <p:nvPr/>
        </p:nvSpPr>
        <p:spPr bwMode="auto">
          <a:xfrm>
            <a:off x="9277361" y="-3492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76" name="Oval 19"/>
          <p:cNvSpPr>
            <a:spLocks noChangeArrowheads="1"/>
          </p:cNvSpPr>
          <p:nvPr/>
        </p:nvSpPr>
        <p:spPr bwMode="auto">
          <a:xfrm>
            <a:off x="9255459" y="-3492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77" name="Oval 20"/>
          <p:cNvSpPr>
            <a:spLocks noChangeArrowheads="1"/>
          </p:cNvSpPr>
          <p:nvPr/>
        </p:nvSpPr>
        <p:spPr bwMode="auto">
          <a:xfrm>
            <a:off x="9237497" y="-2144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78" name="Oval 21"/>
          <p:cNvSpPr>
            <a:spLocks noChangeArrowheads="1"/>
          </p:cNvSpPr>
          <p:nvPr/>
        </p:nvSpPr>
        <p:spPr bwMode="auto">
          <a:xfrm>
            <a:off x="9216597" y="-2144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79" name="Oval 22"/>
          <p:cNvSpPr>
            <a:spLocks noChangeArrowheads="1"/>
          </p:cNvSpPr>
          <p:nvPr/>
        </p:nvSpPr>
        <p:spPr bwMode="auto">
          <a:xfrm>
            <a:off x="9244586" y="-737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113238" y="5072729"/>
            <a:ext cx="1625600" cy="1801812"/>
            <a:chOff x="2794" y="2160"/>
            <a:chExt cx="1154" cy="1279"/>
          </a:xfrm>
        </p:grpSpPr>
        <p:sp>
          <p:nvSpPr>
            <p:cNvPr id="29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9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1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42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43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44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45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46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47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48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49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50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51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52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53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54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55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56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57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58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59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60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61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62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6 h 1340"/>
                <a:gd name="T2" fmla="*/ 0 w 373"/>
                <a:gd name="T3" fmla="*/ 6 h 1340"/>
                <a:gd name="T4" fmla="*/ 0 w 373"/>
                <a:gd name="T5" fmla="*/ 6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4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6 h 1340"/>
                <a:gd name="T100" fmla="*/ 0 w 373"/>
                <a:gd name="T101" fmla="*/ 6 h 1340"/>
                <a:gd name="T102" fmla="*/ 0 w 373"/>
                <a:gd name="T103" fmla="*/ 6 h 1340"/>
                <a:gd name="T104" fmla="*/ 1 w 373"/>
                <a:gd name="T105" fmla="*/ 6 h 1340"/>
                <a:gd name="T106" fmla="*/ 1 w 373"/>
                <a:gd name="T107" fmla="*/ 6 h 1340"/>
                <a:gd name="T108" fmla="*/ 1 w 373"/>
                <a:gd name="T109" fmla="*/ 6 h 1340"/>
                <a:gd name="T110" fmla="*/ 1 w 373"/>
                <a:gd name="T111" fmla="*/ 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63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64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65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66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67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68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9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0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71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72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73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74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75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76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77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78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79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80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81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82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83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84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85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86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87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88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89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90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91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92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93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94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95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96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97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98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99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00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01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02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03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04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05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06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07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08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09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10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11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12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13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14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15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16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17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18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19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20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21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22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23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24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25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26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27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28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29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30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31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32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33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34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35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36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37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38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39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40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41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42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43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44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45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46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47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48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49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50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" name="Group 151"/>
          <p:cNvGrpSpPr>
            <a:grpSpLocks/>
          </p:cNvGrpSpPr>
          <p:nvPr/>
        </p:nvGrpSpPr>
        <p:grpSpPr bwMode="auto">
          <a:xfrm flipH="1">
            <a:off x="10526682" y="5028415"/>
            <a:ext cx="1616075" cy="1725613"/>
            <a:chOff x="2794" y="2160"/>
            <a:chExt cx="1154" cy="1279"/>
          </a:xfrm>
        </p:grpSpPr>
        <p:sp>
          <p:nvSpPr>
            <p:cNvPr id="187" name="AutoShape 152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53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54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55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56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57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58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59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60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61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62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63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64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65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66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67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68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69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70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71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72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73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74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75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76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77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78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79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180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81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182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183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184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85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86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87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88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89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90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91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92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193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194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195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196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197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198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199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00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01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02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03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6 h 1340"/>
                <a:gd name="T2" fmla="*/ 0 w 373"/>
                <a:gd name="T3" fmla="*/ 6 h 1340"/>
                <a:gd name="T4" fmla="*/ 0 w 373"/>
                <a:gd name="T5" fmla="*/ 6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4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6 h 1340"/>
                <a:gd name="T100" fmla="*/ 0 w 373"/>
                <a:gd name="T101" fmla="*/ 6 h 1340"/>
                <a:gd name="T102" fmla="*/ 0 w 373"/>
                <a:gd name="T103" fmla="*/ 6 h 1340"/>
                <a:gd name="T104" fmla="*/ 1 w 373"/>
                <a:gd name="T105" fmla="*/ 6 h 1340"/>
                <a:gd name="T106" fmla="*/ 1 w 373"/>
                <a:gd name="T107" fmla="*/ 6 h 1340"/>
                <a:gd name="T108" fmla="*/ 1 w 373"/>
                <a:gd name="T109" fmla="*/ 6 h 1340"/>
                <a:gd name="T110" fmla="*/ 1 w 373"/>
                <a:gd name="T111" fmla="*/ 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04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05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06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07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08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09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10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11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12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13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14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15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16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17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18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19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20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21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22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23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24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25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26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27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28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29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30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31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32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33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34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35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36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37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38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39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40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41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42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43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44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45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46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47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48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49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50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51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52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53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54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55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56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257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258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59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60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261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262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263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264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265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266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267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268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269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270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271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272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273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274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275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276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277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278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279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280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281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282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283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284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285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286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287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288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289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290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291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" name="Text Box 3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410200" y="2743200"/>
            <a:ext cx="1040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00FF"/>
                </a:solidFill>
                <a:latin typeface="Arial" charset="0"/>
                <a:cs typeface="Arial" charset="0"/>
              </a:rPr>
              <a:t>104</a:t>
            </a:r>
          </a:p>
        </p:txBody>
      </p:sp>
      <p:sp>
        <p:nvSpPr>
          <p:cNvPr id="328" name="Oval 327"/>
          <p:cNvSpPr/>
          <p:nvPr/>
        </p:nvSpPr>
        <p:spPr>
          <a:xfrm>
            <a:off x="4343400" y="5143919"/>
            <a:ext cx="901700" cy="628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29" name="Text 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416865" y="5004786"/>
            <a:ext cx="1040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00FF"/>
                </a:solidFill>
                <a:latin typeface="Arial" charset="0"/>
                <a:cs typeface="Arial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329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9" grpId="0" animBg="1"/>
      <p:bldP spid="69" grpId="1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581400" y="228600"/>
            <a:ext cx="563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>
                <a:solidFill>
                  <a:srgbClr val="CC3399"/>
                </a:solidFill>
                <a:cs typeface="Arial" charset="0"/>
              </a:rPr>
              <a:t>KHỞI ĐỘNG</a:t>
            </a:r>
          </a:p>
        </p:txBody>
      </p:sp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>
            <a:off x="2362200" y="1600203"/>
            <a:ext cx="7772400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b="1" kern="10">
                <a:ln w="1905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Trò chơi: Ai nhanh, ai đúng ?</a:t>
            </a:r>
            <a:endParaRPr lang="en-US" sz="4400" b="1" kern="10"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209800" y="35814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600" b="1" i="1">
                <a:solidFill>
                  <a:srgbClr val="000000"/>
                </a:solidFill>
                <a:cs typeface="Arial" charset="0"/>
              </a:rPr>
              <a:t>a + 5 được gọi là gì ?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057400" y="2971803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600" b="1" i="1">
                <a:solidFill>
                  <a:srgbClr val="000000"/>
                </a:solidFill>
                <a:cs typeface="Arial" charset="0"/>
              </a:rPr>
              <a:t>a + 5 được gọi là biểu thức có chứa một chữ.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 rot="10800000" flipV="1">
            <a:off x="2438400" y="3119349"/>
            <a:ext cx="731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i="1">
                <a:solidFill>
                  <a:srgbClr val="000000"/>
                </a:solidFill>
                <a:cs typeface="Arial" charset="0"/>
              </a:rPr>
              <a:t>Tính giá trị của biểu thức a + 5 nếu a = 20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286000" y="3200400"/>
            <a:ext cx="731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i="1">
                <a:solidFill>
                  <a:srgbClr val="000000"/>
                </a:solidFill>
                <a:cs typeface="Arial" charset="0"/>
              </a:rPr>
              <a:t>Nếu a = 20 thì a + 5 = 20 + 5 = 25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2286000" y="3429000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i="1">
                <a:solidFill>
                  <a:srgbClr val="0033CC"/>
                </a:solidFill>
                <a:cs typeface="Arial" charset="0"/>
              </a:rPr>
              <a:t>m : n được gọi là gì ?</a:t>
            </a:r>
          </a:p>
        </p:txBody>
      </p:sp>
    </p:spTree>
    <p:extLst>
      <p:ext uri="{BB962C8B-B14F-4D97-AF65-F5344CB8AC3E}">
        <p14:creationId xmlns:p14="http://schemas.microsoft.com/office/powerpoint/2010/main" val="16240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  <p:bldP spid="61446" grpId="0"/>
      <p:bldP spid="61446" grpId="1"/>
      <p:bldP spid="61448" grpId="0"/>
      <p:bldP spid="61448" grpId="1"/>
      <p:bldP spid="61449" grpId="0"/>
      <p:bldP spid="61449" grpId="1"/>
      <p:bldP spid="61450" grpId="0"/>
      <p:bldP spid="61450" grpId="1"/>
      <p:bldP spid="614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8220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651" name="Text Box 9"/>
          <p:cNvSpPr txBox="1">
            <a:spLocks noChangeArrowheads="1"/>
          </p:cNvSpPr>
          <p:nvPr/>
        </p:nvSpPr>
        <p:spPr bwMode="auto">
          <a:xfrm>
            <a:off x="1599886" y="1387208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Câu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 3: </a:t>
            </a:r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Nếu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HP001 4 hàng" pitchFamily="34" charset="0"/>
                <a:cs typeface="Arial" charset="0"/>
              </a:rPr>
              <a:t>m = 15, n = 45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,                                   </a:t>
            </a:r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thì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giá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trị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của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biểu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thức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HP001 4 hàng" pitchFamily="34" charset="0"/>
                <a:cs typeface="Arial" charset="0"/>
              </a:rPr>
              <a:t>m + n : 5 </a:t>
            </a:r>
            <a:r>
              <a:rPr lang="en-US" altLang="en-US" sz="4000" b="1" dirty="0" err="1">
                <a:latin typeface="HP001 4 hàng" pitchFamily="34" charset="0"/>
                <a:cs typeface="Arial" charset="0"/>
              </a:rPr>
              <a:t>là</a:t>
            </a:r>
            <a:r>
              <a:rPr lang="en-US" altLang="en-US" sz="4000" b="1" dirty="0">
                <a:latin typeface="HP001 4 hàng" pitchFamily="34" charset="0"/>
                <a:cs typeface="Arial" charset="0"/>
              </a:rPr>
              <a:t>:</a:t>
            </a:r>
          </a:p>
        </p:txBody>
      </p:sp>
      <p:sp>
        <p:nvSpPr>
          <p:cNvPr id="27652" name="Text 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334002" y="4178300"/>
            <a:ext cx="8980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00FF"/>
                </a:solidFill>
                <a:latin typeface="Arial" charset="0"/>
                <a:cs typeface="Arial" charset="0"/>
              </a:rPr>
              <a:t> 24</a:t>
            </a:r>
          </a:p>
        </p:txBody>
      </p:sp>
      <p:sp>
        <p:nvSpPr>
          <p:cNvPr id="27653" name="Text Box 29"/>
          <p:cNvSpPr txBox="1">
            <a:spLocks noChangeArrowheads="1"/>
          </p:cNvSpPr>
          <p:nvPr/>
        </p:nvSpPr>
        <p:spPr bwMode="auto">
          <a:xfrm>
            <a:off x="5200652" y="2667001"/>
            <a:ext cx="8980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00FF"/>
                </a:solidFill>
                <a:latin typeface="Arial" charset="0"/>
                <a:cs typeface="Arial" charset="0"/>
              </a:rPr>
              <a:t> 10</a:t>
            </a:r>
          </a:p>
        </p:txBody>
      </p:sp>
      <p:sp>
        <p:nvSpPr>
          <p:cNvPr id="27654" name="Text Box 3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334002" y="347027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00FF"/>
                </a:solidFill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27655" name="Text Box 35"/>
          <p:cNvSpPr txBox="1">
            <a:spLocks noChangeArrowheads="1"/>
          </p:cNvSpPr>
          <p:nvPr/>
        </p:nvSpPr>
        <p:spPr bwMode="auto">
          <a:xfrm>
            <a:off x="5416552" y="496252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00FF"/>
                </a:solidFill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50" name="Oval 49"/>
          <p:cNvSpPr/>
          <p:nvPr/>
        </p:nvSpPr>
        <p:spPr>
          <a:xfrm>
            <a:off x="4267201" y="2735266"/>
            <a:ext cx="920750" cy="693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1" name="Oval 50"/>
          <p:cNvSpPr/>
          <p:nvPr/>
        </p:nvSpPr>
        <p:spPr>
          <a:xfrm>
            <a:off x="4267201" y="3471865"/>
            <a:ext cx="920750" cy="693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2" name="Oval 51"/>
          <p:cNvSpPr/>
          <p:nvPr/>
        </p:nvSpPr>
        <p:spPr>
          <a:xfrm>
            <a:off x="4267201" y="4173538"/>
            <a:ext cx="920750" cy="754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3" name="Oval 52"/>
          <p:cNvSpPr/>
          <p:nvPr/>
        </p:nvSpPr>
        <p:spPr>
          <a:xfrm>
            <a:off x="4267201" y="4945066"/>
            <a:ext cx="920750" cy="693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4" name="Oval 53"/>
          <p:cNvSpPr/>
          <p:nvPr/>
        </p:nvSpPr>
        <p:spPr>
          <a:xfrm>
            <a:off x="4267200" y="4194178"/>
            <a:ext cx="927100" cy="7334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765426"/>
            <a:ext cx="17526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9055100" y="155575"/>
            <a:ext cx="15240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 err="1">
                <a:solidFill>
                  <a:srgbClr val="FF3300"/>
                </a:solidFill>
                <a:latin typeface=".VnArial" pitchFamily="34" charset="0"/>
              </a:rPr>
              <a:t>Hết</a:t>
            </a:r>
            <a:r>
              <a:rPr lang="en-US" altLang="en-US" sz="2800" b="1" dirty="0">
                <a:solidFill>
                  <a:srgbClr val="FF3300"/>
                </a:solidFill>
                <a:latin typeface=".Vn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.VnArial" pitchFamily="34" charset="0"/>
              </a:rPr>
              <a:t>giờ</a:t>
            </a:r>
            <a:endParaRPr lang="en-US" altLang="en-US" sz="2800" b="1" dirty="0">
              <a:solidFill>
                <a:srgbClr val="FF3300"/>
              </a:solidFill>
              <a:latin typeface=".VnArial" pitchFamily="34" charset="0"/>
            </a:endParaRP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9211692" y="390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9215028" y="390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9226400" y="-3492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9226380" y="-3492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9255089" y="-50352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9209575" y="-50352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9253698" y="-5254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9257189" y="-3492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9253165" y="-3492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9258590" y="-57199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grpSp>
        <p:nvGrpSpPr>
          <p:cNvPr id="35" name="Group 10"/>
          <p:cNvGrpSpPr>
            <a:grpSpLocks/>
          </p:cNvGrpSpPr>
          <p:nvPr/>
        </p:nvGrpSpPr>
        <p:grpSpPr bwMode="auto">
          <a:xfrm>
            <a:off x="12135" y="5043047"/>
            <a:ext cx="1625600" cy="1801812"/>
            <a:chOff x="2794" y="2160"/>
            <a:chExt cx="1154" cy="1279"/>
          </a:xfrm>
        </p:grpSpPr>
        <p:sp>
          <p:nvSpPr>
            <p:cNvPr id="36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4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33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34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7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8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9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40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41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42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43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44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45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46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47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48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49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50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51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52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53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54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55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56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57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58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59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60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61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62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6 h 1340"/>
                <a:gd name="T2" fmla="*/ 0 w 373"/>
                <a:gd name="T3" fmla="*/ 6 h 1340"/>
                <a:gd name="T4" fmla="*/ 0 w 373"/>
                <a:gd name="T5" fmla="*/ 6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4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6 h 1340"/>
                <a:gd name="T100" fmla="*/ 0 w 373"/>
                <a:gd name="T101" fmla="*/ 6 h 1340"/>
                <a:gd name="T102" fmla="*/ 0 w 373"/>
                <a:gd name="T103" fmla="*/ 6 h 1340"/>
                <a:gd name="T104" fmla="*/ 1 w 373"/>
                <a:gd name="T105" fmla="*/ 6 h 1340"/>
                <a:gd name="T106" fmla="*/ 1 w 373"/>
                <a:gd name="T107" fmla="*/ 6 h 1340"/>
                <a:gd name="T108" fmla="*/ 1 w 373"/>
                <a:gd name="T109" fmla="*/ 6 h 1340"/>
                <a:gd name="T110" fmla="*/ 1 w 373"/>
                <a:gd name="T111" fmla="*/ 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63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64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65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66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67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68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69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70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71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72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73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74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5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76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77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78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79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80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81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82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83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84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85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86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87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88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89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90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91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92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93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94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95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96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97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98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99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00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01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02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03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04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05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06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07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08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09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10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11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12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13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14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15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16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17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18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19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20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21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22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23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24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25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26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27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28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29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30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31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32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33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34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35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36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37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38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39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40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41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42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43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44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45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46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47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48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49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50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1" name="Group 151"/>
          <p:cNvGrpSpPr>
            <a:grpSpLocks/>
          </p:cNvGrpSpPr>
          <p:nvPr/>
        </p:nvGrpSpPr>
        <p:grpSpPr bwMode="auto">
          <a:xfrm flipH="1">
            <a:off x="10503919" y="5069939"/>
            <a:ext cx="1616075" cy="1725613"/>
            <a:chOff x="2794" y="2160"/>
            <a:chExt cx="1154" cy="1279"/>
          </a:xfrm>
        </p:grpSpPr>
        <p:sp>
          <p:nvSpPr>
            <p:cNvPr id="182" name="AutoShape 152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53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54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55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56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57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58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59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60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61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62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63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64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65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66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67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68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69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70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71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72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73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74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75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76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77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78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79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80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81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82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83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84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185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86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187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188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189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90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91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92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93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94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95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96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97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198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199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00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01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02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03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6 h 1340"/>
                <a:gd name="T2" fmla="*/ 0 w 373"/>
                <a:gd name="T3" fmla="*/ 6 h 1340"/>
                <a:gd name="T4" fmla="*/ 0 w 373"/>
                <a:gd name="T5" fmla="*/ 6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4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6 h 1340"/>
                <a:gd name="T100" fmla="*/ 0 w 373"/>
                <a:gd name="T101" fmla="*/ 6 h 1340"/>
                <a:gd name="T102" fmla="*/ 0 w 373"/>
                <a:gd name="T103" fmla="*/ 6 h 1340"/>
                <a:gd name="T104" fmla="*/ 1 w 373"/>
                <a:gd name="T105" fmla="*/ 6 h 1340"/>
                <a:gd name="T106" fmla="*/ 1 w 373"/>
                <a:gd name="T107" fmla="*/ 6 h 1340"/>
                <a:gd name="T108" fmla="*/ 1 w 373"/>
                <a:gd name="T109" fmla="*/ 6 h 1340"/>
                <a:gd name="T110" fmla="*/ 1 w 373"/>
                <a:gd name="T111" fmla="*/ 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04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05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06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07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08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09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10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11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12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13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14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15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16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17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18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19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20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21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22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23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24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25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26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27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28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29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30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31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32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33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34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35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36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37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38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39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40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41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42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43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44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45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46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47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48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49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50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51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52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53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54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55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56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57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58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59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60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61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262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263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64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65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266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267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268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269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270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271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272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273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274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275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276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277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278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279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280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281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282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283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284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285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286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287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288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289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290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291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519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8220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8676" name="Text Box 9"/>
          <p:cNvSpPr txBox="1">
            <a:spLocks noChangeArrowheads="1"/>
          </p:cNvSpPr>
          <p:nvPr/>
        </p:nvSpPr>
        <p:spPr bwMode="auto">
          <a:xfrm>
            <a:off x="1696374" y="941342"/>
            <a:ext cx="9067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altLang="en-US" sz="3200" b="1" dirty="0" err="1">
                <a:latin typeface="HP001 4 hàng" pitchFamily="34" charset="0"/>
                <a:cs typeface="Arial" charset="0"/>
              </a:rPr>
              <a:t>Câu</a:t>
            </a:r>
            <a:r>
              <a:rPr lang="en-US" altLang="en-US" sz="3200" b="1" dirty="0">
                <a:latin typeface="HP001 4 hàng" pitchFamily="34" charset="0"/>
                <a:cs typeface="Arial" charset="0"/>
              </a:rPr>
              <a:t> 4: Cho </a:t>
            </a:r>
            <a:r>
              <a:rPr lang="en-US" altLang="en-US" sz="3200" b="1" dirty="0" err="1">
                <a:latin typeface="HP001 4 hàng" pitchFamily="34" charset="0"/>
                <a:cs typeface="Arial" charset="0"/>
              </a:rPr>
              <a:t>biểu</a:t>
            </a:r>
            <a:r>
              <a:rPr lang="en-US" altLang="en-US" sz="32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Arial" charset="0"/>
              </a:rPr>
              <a:t>thức</a:t>
            </a:r>
            <a:r>
              <a:rPr lang="en-US" altLang="en-US" sz="32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Arial" charset="0"/>
              </a:rPr>
              <a:t>m 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x</a:t>
            </a: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Arial" charset="0"/>
              </a:rPr>
              <a:t>  n </a:t>
            </a:r>
            <a:r>
              <a:rPr lang="en-US" altLang="en-US" sz="3200" dirty="0">
                <a:solidFill>
                  <a:srgbClr val="FF0000"/>
                </a:solidFill>
                <a:cs typeface="Times New Roman" pitchFamily="18" charset="0"/>
              </a:rPr>
              <a:t>x</a:t>
            </a: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Arial" charset="0"/>
              </a:rPr>
              <a:t>  0 </a:t>
            </a:r>
          </a:p>
          <a:p>
            <a:pPr algn="just"/>
            <a:r>
              <a:rPr lang="en-US" altLang="en-US" sz="3200" b="1" dirty="0" err="1">
                <a:latin typeface="HP001 4 hàng" pitchFamily="34" charset="0"/>
                <a:cs typeface="Arial" charset="0"/>
              </a:rPr>
              <a:t>với</a:t>
            </a:r>
            <a:r>
              <a:rPr lang="en-US" altLang="en-US" sz="32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Arial" charset="0"/>
              </a:rPr>
              <a:t>m = 80; n = 60. </a:t>
            </a:r>
            <a:r>
              <a:rPr lang="en-US" altLang="en-US" sz="3200" b="1" dirty="0" err="1">
                <a:latin typeface="HP001 4 hàng" pitchFamily="34" charset="0"/>
                <a:cs typeface="Arial" charset="0"/>
              </a:rPr>
              <a:t>Giá</a:t>
            </a:r>
            <a:r>
              <a:rPr lang="en-US" altLang="en-US" sz="32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Arial" charset="0"/>
              </a:rPr>
              <a:t>trị</a:t>
            </a:r>
            <a:r>
              <a:rPr lang="en-US" altLang="en-US" sz="32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Arial" charset="0"/>
              </a:rPr>
              <a:t>của</a:t>
            </a:r>
            <a:r>
              <a:rPr lang="en-US" altLang="en-US" sz="32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Arial" charset="0"/>
              </a:rPr>
              <a:t>biểu</a:t>
            </a:r>
            <a:r>
              <a:rPr lang="en-US" altLang="en-US" sz="32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Arial" charset="0"/>
              </a:rPr>
              <a:t>thức</a:t>
            </a:r>
            <a:r>
              <a:rPr lang="en-US" altLang="en-US" sz="3200" b="1" dirty="0">
                <a:latin typeface="HP001 4 hàng" pitchFamily="34" charset="0"/>
                <a:cs typeface="Arial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Arial" charset="0"/>
              </a:rPr>
              <a:t>là</a:t>
            </a:r>
            <a:r>
              <a:rPr lang="en-US" altLang="en-US" sz="3200" b="1" dirty="0">
                <a:latin typeface="HP001 4 hàng" pitchFamily="34" charset="0"/>
                <a:cs typeface="Arial" charset="0"/>
              </a:rPr>
              <a:t>:</a:t>
            </a:r>
          </a:p>
        </p:txBody>
      </p:sp>
      <p:sp>
        <p:nvSpPr>
          <p:cNvPr id="28677" name="Text 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226052" y="3949700"/>
            <a:ext cx="1183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00FF"/>
                </a:solidFill>
                <a:latin typeface="Arial" charset="0"/>
                <a:cs typeface="Arial" charset="0"/>
              </a:rPr>
              <a:t> 480</a:t>
            </a:r>
          </a:p>
        </p:txBody>
      </p:sp>
      <p:sp>
        <p:nvSpPr>
          <p:cNvPr id="28678" name="Text Box 29"/>
          <p:cNvSpPr txBox="1">
            <a:spLocks noChangeArrowheads="1"/>
          </p:cNvSpPr>
          <p:nvPr/>
        </p:nvSpPr>
        <p:spPr bwMode="auto">
          <a:xfrm>
            <a:off x="5200650" y="2438400"/>
            <a:ext cx="17540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00FF"/>
                </a:solidFill>
                <a:latin typeface="Arial" charset="0"/>
                <a:cs typeface="Arial" charset="0"/>
              </a:rPr>
              <a:t> 48000</a:t>
            </a:r>
          </a:p>
        </p:txBody>
      </p:sp>
      <p:sp>
        <p:nvSpPr>
          <p:cNvPr id="28679" name="Text Box 3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334002" y="3241675"/>
            <a:ext cx="1611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00FF"/>
                </a:solidFill>
                <a:latin typeface="Arial" charset="0"/>
                <a:cs typeface="Arial" charset="0"/>
              </a:rPr>
              <a:t>49000</a:t>
            </a:r>
          </a:p>
        </p:txBody>
      </p:sp>
      <p:sp>
        <p:nvSpPr>
          <p:cNvPr id="28680" name="Text Box 35"/>
          <p:cNvSpPr txBox="1">
            <a:spLocks noChangeArrowheads="1"/>
          </p:cNvSpPr>
          <p:nvPr/>
        </p:nvSpPr>
        <p:spPr bwMode="auto">
          <a:xfrm>
            <a:off x="5275263" y="473392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00FF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50" name="Oval 49"/>
          <p:cNvSpPr/>
          <p:nvPr/>
        </p:nvSpPr>
        <p:spPr>
          <a:xfrm>
            <a:off x="4343401" y="2438400"/>
            <a:ext cx="844550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1" name="Oval 50"/>
          <p:cNvSpPr/>
          <p:nvPr/>
        </p:nvSpPr>
        <p:spPr>
          <a:xfrm>
            <a:off x="4343401" y="3216275"/>
            <a:ext cx="844550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2" name="Oval 51"/>
          <p:cNvSpPr/>
          <p:nvPr/>
        </p:nvSpPr>
        <p:spPr>
          <a:xfrm>
            <a:off x="4343401" y="3949700"/>
            <a:ext cx="844550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3" name="Oval 52"/>
          <p:cNvSpPr/>
          <p:nvPr/>
        </p:nvSpPr>
        <p:spPr>
          <a:xfrm>
            <a:off x="4419601" y="4748216"/>
            <a:ext cx="768350" cy="625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4" name="Oval 53"/>
          <p:cNvSpPr/>
          <p:nvPr/>
        </p:nvSpPr>
        <p:spPr>
          <a:xfrm>
            <a:off x="4406901" y="4724400"/>
            <a:ext cx="844550" cy="6429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7" y="2984500"/>
            <a:ext cx="21494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9055100" y="155575"/>
            <a:ext cx="15240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 err="1">
                <a:solidFill>
                  <a:srgbClr val="FF3300"/>
                </a:solidFill>
                <a:latin typeface=".VnArial" pitchFamily="34" charset="0"/>
              </a:rPr>
              <a:t>Hết</a:t>
            </a:r>
            <a:r>
              <a:rPr lang="en-US" altLang="en-US" sz="2800" b="1" dirty="0">
                <a:solidFill>
                  <a:srgbClr val="FF3300"/>
                </a:solidFill>
                <a:latin typeface=".Vn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.VnArial" pitchFamily="34" charset="0"/>
              </a:rPr>
              <a:t>giờ</a:t>
            </a:r>
            <a:endParaRPr lang="en-US" altLang="en-US" sz="2800" b="1" dirty="0">
              <a:solidFill>
                <a:srgbClr val="FF3300"/>
              </a:solidFill>
              <a:latin typeface=".VnArial" pitchFamily="34" charset="0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9184126" y="1172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9201873" y="48614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9220088" y="48614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9196271" y="1172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9183452" y="610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26" name="Oval 18"/>
          <p:cNvSpPr>
            <a:spLocks noChangeArrowheads="1"/>
          </p:cNvSpPr>
          <p:nvPr/>
        </p:nvSpPr>
        <p:spPr bwMode="auto">
          <a:xfrm>
            <a:off x="9202816" y="610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9214134" y="1172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9226380" y="-725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9" name="Oval 21"/>
          <p:cNvSpPr>
            <a:spLocks noChangeArrowheads="1"/>
          </p:cNvSpPr>
          <p:nvPr/>
        </p:nvSpPr>
        <p:spPr bwMode="auto">
          <a:xfrm>
            <a:off x="9240384" y="-27891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30" name="Oval 22"/>
          <p:cNvSpPr>
            <a:spLocks noChangeArrowheads="1"/>
          </p:cNvSpPr>
          <p:nvPr/>
        </p:nvSpPr>
        <p:spPr bwMode="auto">
          <a:xfrm>
            <a:off x="9192790" y="48614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-25402" y="5063285"/>
            <a:ext cx="1625600" cy="1801812"/>
            <a:chOff x="2794" y="2160"/>
            <a:chExt cx="1154" cy="1279"/>
          </a:xfrm>
        </p:grpSpPr>
        <p:sp>
          <p:nvSpPr>
            <p:cNvPr id="3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4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6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7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37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8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9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40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41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42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43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44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46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47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48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49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50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51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52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53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54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55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56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57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58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59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60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61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62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6 h 1340"/>
                <a:gd name="T2" fmla="*/ 0 w 373"/>
                <a:gd name="T3" fmla="*/ 6 h 1340"/>
                <a:gd name="T4" fmla="*/ 0 w 373"/>
                <a:gd name="T5" fmla="*/ 6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4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6 h 1340"/>
                <a:gd name="T100" fmla="*/ 0 w 373"/>
                <a:gd name="T101" fmla="*/ 6 h 1340"/>
                <a:gd name="T102" fmla="*/ 0 w 373"/>
                <a:gd name="T103" fmla="*/ 6 h 1340"/>
                <a:gd name="T104" fmla="*/ 1 w 373"/>
                <a:gd name="T105" fmla="*/ 6 h 1340"/>
                <a:gd name="T106" fmla="*/ 1 w 373"/>
                <a:gd name="T107" fmla="*/ 6 h 1340"/>
                <a:gd name="T108" fmla="*/ 1 w 373"/>
                <a:gd name="T109" fmla="*/ 6 h 1340"/>
                <a:gd name="T110" fmla="*/ 1 w 373"/>
                <a:gd name="T111" fmla="*/ 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63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64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65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66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67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68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69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70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71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72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73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74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75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76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77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8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79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80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81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82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83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84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85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86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87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88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89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90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91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92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93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94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96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97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98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99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00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01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02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03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04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05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06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07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08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09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10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11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12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13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14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15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16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17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18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19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20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21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22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23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24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25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26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27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28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29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30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31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32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33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34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35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36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37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38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39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40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41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42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43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44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45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46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47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48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49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50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8" name="Group 151"/>
          <p:cNvGrpSpPr>
            <a:grpSpLocks/>
          </p:cNvGrpSpPr>
          <p:nvPr/>
        </p:nvGrpSpPr>
        <p:grpSpPr bwMode="auto">
          <a:xfrm flipH="1">
            <a:off x="10512791" y="5120664"/>
            <a:ext cx="1616075" cy="1725613"/>
            <a:chOff x="2794" y="2160"/>
            <a:chExt cx="1154" cy="1279"/>
          </a:xfrm>
        </p:grpSpPr>
        <p:sp>
          <p:nvSpPr>
            <p:cNvPr id="179" name="AutoShape 152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53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54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55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56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57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58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59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60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61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62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63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64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65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66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67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68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69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70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71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72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73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74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75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76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77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78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79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80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81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82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83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84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85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86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87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188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89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190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191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192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93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94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95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96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97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98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99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00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01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02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03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6 h 1340"/>
                <a:gd name="T2" fmla="*/ 0 w 373"/>
                <a:gd name="T3" fmla="*/ 6 h 1340"/>
                <a:gd name="T4" fmla="*/ 0 w 373"/>
                <a:gd name="T5" fmla="*/ 6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4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6 h 1340"/>
                <a:gd name="T100" fmla="*/ 0 w 373"/>
                <a:gd name="T101" fmla="*/ 6 h 1340"/>
                <a:gd name="T102" fmla="*/ 0 w 373"/>
                <a:gd name="T103" fmla="*/ 6 h 1340"/>
                <a:gd name="T104" fmla="*/ 1 w 373"/>
                <a:gd name="T105" fmla="*/ 6 h 1340"/>
                <a:gd name="T106" fmla="*/ 1 w 373"/>
                <a:gd name="T107" fmla="*/ 6 h 1340"/>
                <a:gd name="T108" fmla="*/ 1 w 373"/>
                <a:gd name="T109" fmla="*/ 6 h 1340"/>
                <a:gd name="T110" fmla="*/ 1 w 373"/>
                <a:gd name="T111" fmla="*/ 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04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05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06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07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08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09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10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11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12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13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14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15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16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17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18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19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20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21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22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23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24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25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26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27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28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29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30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31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32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33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34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35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36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37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38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39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40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41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42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43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44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45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46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47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48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49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50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51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52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53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54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55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56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57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58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59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60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61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62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63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64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265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266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67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68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269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270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271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272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273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274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275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276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277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278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279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280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281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282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283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284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285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286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287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288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289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290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291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491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âm thanh vỗ tay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638" y="4038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itle 3"/>
          <p:cNvSpPr>
            <a:spLocks noGrp="1"/>
          </p:cNvSpPr>
          <p:nvPr>
            <p:ph type="title"/>
          </p:nvPr>
        </p:nvSpPr>
        <p:spPr>
          <a:xfrm>
            <a:off x="990600" y="990600"/>
            <a:ext cx="82296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447800" y="2371165"/>
            <a:ext cx="8229600" cy="166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SGK/ 42.</a:t>
            </a:r>
          </a:p>
          <a:p>
            <a:pPr algn="l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9810" y="838201"/>
            <a:ext cx="941956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Chúc các em </a:t>
            </a:r>
            <a:endParaRPr lang="en-US" sz="80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cs typeface="Times New Roman"/>
            </a:endParaRPr>
          </a:p>
          <a:p>
            <a:pPr algn="ctr"/>
            <a:r>
              <a:rPr lang="vi-VN" sz="8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chăm ngoan, học giỏi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2311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855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u="sng" dirty="0" err="1">
                <a:latin typeface="HP001 4 hàng" pitchFamily="34" charset="0"/>
              </a:rPr>
              <a:t>Toán</a:t>
            </a:r>
            <a:endParaRPr lang="en-US" sz="3600" b="1" u="sng" dirty="0">
              <a:latin typeface="HP001 4 hàng" pitchFamily="34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1600201" y="5056188"/>
            <a:ext cx="1625600" cy="1801812"/>
            <a:chOff x="2794" y="2160"/>
            <a:chExt cx="1154" cy="1279"/>
          </a:xfrm>
        </p:grpSpPr>
        <p:sp>
          <p:nvSpPr>
            <p:cNvPr id="1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6 h 1340"/>
                <a:gd name="T2" fmla="*/ 0 w 373"/>
                <a:gd name="T3" fmla="*/ 6 h 1340"/>
                <a:gd name="T4" fmla="*/ 0 w 373"/>
                <a:gd name="T5" fmla="*/ 6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4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6 h 1340"/>
                <a:gd name="T100" fmla="*/ 0 w 373"/>
                <a:gd name="T101" fmla="*/ 6 h 1340"/>
                <a:gd name="T102" fmla="*/ 0 w 373"/>
                <a:gd name="T103" fmla="*/ 6 h 1340"/>
                <a:gd name="T104" fmla="*/ 1 w 373"/>
                <a:gd name="T105" fmla="*/ 6 h 1340"/>
                <a:gd name="T106" fmla="*/ 1 w 373"/>
                <a:gd name="T107" fmla="*/ 6 h 1340"/>
                <a:gd name="T108" fmla="*/ 1 w 373"/>
                <a:gd name="T109" fmla="*/ 6 h 1340"/>
                <a:gd name="T110" fmla="*/ 1 w 373"/>
                <a:gd name="T111" fmla="*/ 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7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8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5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43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44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47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48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49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50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0" name="Group 151"/>
          <p:cNvGrpSpPr>
            <a:grpSpLocks/>
          </p:cNvGrpSpPr>
          <p:nvPr/>
        </p:nvGrpSpPr>
        <p:grpSpPr bwMode="auto">
          <a:xfrm flipH="1">
            <a:off x="8975727" y="5029203"/>
            <a:ext cx="1616075" cy="1725613"/>
            <a:chOff x="2794" y="2160"/>
            <a:chExt cx="1154" cy="1279"/>
          </a:xfrm>
        </p:grpSpPr>
        <p:sp>
          <p:nvSpPr>
            <p:cNvPr id="151" name="AutoShape 152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53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54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5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6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7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8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59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60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61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62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63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64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5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6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7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68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69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70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71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72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73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74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5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76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7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78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79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80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81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82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83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84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85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86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87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8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89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90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91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92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93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94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5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6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97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98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99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200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201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202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03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6 h 1340"/>
                <a:gd name="T2" fmla="*/ 0 w 373"/>
                <a:gd name="T3" fmla="*/ 6 h 1340"/>
                <a:gd name="T4" fmla="*/ 0 w 373"/>
                <a:gd name="T5" fmla="*/ 6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4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6 h 1340"/>
                <a:gd name="T100" fmla="*/ 0 w 373"/>
                <a:gd name="T101" fmla="*/ 6 h 1340"/>
                <a:gd name="T102" fmla="*/ 0 w 373"/>
                <a:gd name="T103" fmla="*/ 6 h 1340"/>
                <a:gd name="T104" fmla="*/ 1 w 373"/>
                <a:gd name="T105" fmla="*/ 6 h 1340"/>
                <a:gd name="T106" fmla="*/ 1 w 373"/>
                <a:gd name="T107" fmla="*/ 6 h 1340"/>
                <a:gd name="T108" fmla="*/ 1 w 373"/>
                <a:gd name="T109" fmla="*/ 6 h 1340"/>
                <a:gd name="T110" fmla="*/ 1 w 373"/>
                <a:gd name="T111" fmla="*/ 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04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5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6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07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08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09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10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11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12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13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14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15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16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17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18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19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20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21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22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23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24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25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26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27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28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29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30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31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32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33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34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35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36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37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38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39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40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41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42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43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44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45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46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47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48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49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50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51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52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53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54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55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56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57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58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59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60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61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62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63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64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65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66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67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68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69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70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71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72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73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74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75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76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77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78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79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80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81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82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83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84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85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86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87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88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89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90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91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00" y="1472087"/>
            <a:ext cx="8172453" cy="4799718"/>
          </a:xfrm>
        </p:spPr>
      </p:pic>
      <p:sp>
        <p:nvSpPr>
          <p:cNvPr id="2" name="TextBox 1"/>
          <p:cNvSpPr txBox="1"/>
          <p:nvPr/>
        </p:nvSpPr>
        <p:spPr>
          <a:xfrm>
            <a:off x="3962400" y="762001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18F0250-687D-454C-A652-52ECC458A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6" y="0"/>
            <a:ext cx="8763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B387DDB-DCC1-44C2-8DC1-C1EA49ABD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-45243"/>
            <a:ext cx="6743700" cy="6858000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E5150259-B47E-4827-8486-1605CEC06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01" y="1985391"/>
            <a:ext cx="2695314" cy="3445384"/>
          </a:xfrm>
          <a:prstGeom prst="rect">
            <a:avLst/>
          </a:prstGeom>
        </p:spPr>
      </p:pic>
      <p:pic>
        <p:nvPicPr>
          <p:cNvPr id="7" name="图片 20">
            <a:extLst>
              <a:ext uri="{FF2B5EF4-FFF2-40B4-BE49-F238E27FC236}">
                <a16:creationId xmlns:a16="http://schemas.microsoft.com/office/drawing/2014/main" id="{645D0267-48C2-443B-910C-0CF6198A4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32" y="1219201"/>
            <a:ext cx="429175" cy="448069"/>
          </a:xfrm>
          <a:prstGeom prst="rect">
            <a:avLst/>
          </a:prstGeom>
        </p:spPr>
      </p:pic>
      <p:pic>
        <p:nvPicPr>
          <p:cNvPr id="8" name="图片 22">
            <a:extLst>
              <a:ext uri="{FF2B5EF4-FFF2-40B4-BE49-F238E27FC236}">
                <a16:creationId xmlns:a16="http://schemas.microsoft.com/office/drawing/2014/main" id="{1FD0A1CA-EA25-4FA8-BB53-D1528324F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97" y="3175920"/>
            <a:ext cx="291515" cy="421078"/>
          </a:xfrm>
          <a:prstGeom prst="rect">
            <a:avLst/>
          </a:prstGeom>
        </p:spPr>
      </p:pic>
      <p:sp>
        <p:nvSpPr>
          <p:cNvPr id="9" name="文本框 23">
            <a:extLst>
              <a:ext uri="{FF2B5EF4-FFF2-40B4-BE49-F238E27FC236}">
                <a16:creationId xmlns:a16="http://schemas.microsoft.com/office/drawing/2014/main" id="{FF7C61B0-3ED4-441E-8420-5454D2F08788}"/>
              </a:ext>
            </a:extLst>
          </p:cNvPr>
          <p:cNvSpPr txBox="1"/>
          <p:nvPr/>
        </p:nvSpPr>
        <p:spPr>
          <a:xfrm>
            <a:off x="2082509" y="2883113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zh-CN" altLang="en-US" sz="3200" b="1" dirty="0">
              <a:solidFill>
                <a:srgbClr val="FF0000"/>
              </a:solidFill>
              <a:latin typeface="Cambria" panose="02040503050406030204" pitchFamily="18" charset="0"/>
              <a:ea typeface="义启紫水晶体" panose="02010601030101010101" pitchFamily="2" charset="-122"/>
            </a:endParaRPr>
          </a:p>
        </p:txBody>
      </p:sp>
      <p:sp>
        <p:nvSpPr>
          <p:cNvPr id="14" name="文本框 28">
            <a:extLst>
              <a:ext uri="{FF2B5EF4-FFF2-40B4-BE49-F238E27FC236}">
                <a16:creationId xmlns:a16="http://schemas.microsoft.com/office/drawing/2014/main" id="{E8725142-52EF-4CB1-8F91-6778F5C10DC9}"/>
              </a:ext>
            </a:extLst>
          </p:cNvPr>
          <p:cNvSpPr txBox="1"/>
          <p:nvPr/>
        </p:nvSpPr>
        <p:spPr>
          <a:xfrm>
            <a:off x="5831837" y="2658642"/>
            <a:ext cx="4729115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được giá trị </a:t>
            </a:r>
          </a:p>
          <a:p>
            <a:pPr marL="0" lvl="1"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 thức có chứa hai chữ.</a:t>
            </a:r>
            <a:endParaRPr lang="en-US" sz="3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AFAB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32">
            <a:extLst>
              <a:ext uri="{FF2B5EF4-FFF2-40B4-BE49-F238E27FC236}">
                <a16:creationId xmlns:a16="http://schemas.microsoft.com/office/drawing/2014/main" id="{BED5D469-B043-495F-B682-05055934A3D2}"/>
              </a:ext>
            </a:extLst>
          </p:cNvPr>
          <p:cNvSpPr txBox="1"/>
          <p:nvPr/>
        </p:nvSpPr>
        <p:spPr>
          <a:xfrm>
            <a:off x="5328581" y="1079957"/>
            <a:ext cx="507299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biết biểu thức có chứa</a:t>
            </a:r>
            <a:endParaRPr lang="en-US" sz="3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1"/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chữ.</a:t>
            </a:r>
            <a:endParaRPr lang="en-US" sz="3200" dirty="0">
              <a:solidFill>
                <a:srgbClr val="0070C0"/>
              </a:solidFill>
            </a:endParaRPr>
          </a:p>
          <a:p>
            <a:endParaRPr lang="zh-CN" altLang="en-US" dirty="0">
              <a:solidFill>
                <a:srgbClr val="AFAB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33">
            <a:extLst>
              <a:ext uri="{FF2B5EF4-FFF2-40B4-BE49-F238E27FC236}">
                <a16:creationId xmlns:a16="http://schemas.microsoft.com/office/drawing/2014/main" id="{257BEF71-59EB-4CCD-8B41-37CFE5D2CE8E}"/>
              </a:ext>
            </a:extLst>
          </p:cNvPr>
          <p:cNvSpPr txBox="1"/>
          <p:nvPr/>
        </p:nvSpPr>
        <p:spPr>
          <a:xfrm>
            <a:off x="4513709" y="1295401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35">
            <a:extLst>
              <a:ext uri="{FF2B5EF4-FFF2-40B4-BE49-F238E27FC236}">
                <a16:creationId xmlns:a16="http://schemas.microsoft.com/office/drawing/2014/main" id="{B7682F48-51D2-4E65-BB82-0F431019E22B}"/>
              </a:ext>
            </a:extLst>
          </p:cNvPr>
          <p:cNvSpPr txBox="1"/>
          <p:nvPr/>
        </p:nvSpPr>
        <p:spPr>
          <a:xfrm>
            <a:off x="5064635" y="3152002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vi-VN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742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58DC2B-8C50-42F5-AEDE-F1EAF0468D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72566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Nguyễn Thanh Lâm</a:t>
            </a:r>
          </a:p>
        </p:txBody>
      </p:sp>
      <p:sp>
        <p:nvSpPr>
          <p:cNvPr id="7171" name="Slide Number Placeholder 2">
            <a:extLst>
              <a:ext uri="{FF2B5EF4-FFF2-40B4-BE49-F238E27FC236}">
                <a16:creationId xmlns:a16="http://schemas.microsoft.com/office/drawing/2014/main" id="{7B6F7BC1-CE85-4E57-8665-95DD34EED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9605" indent="-226771"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7085" indent="-181417"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69919" indent="-181417"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2753" indent="-181417"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95587" indent="-181417" eaLnBrk="0" fontAlgn="base" hangingPunct="0">
              <a:spcBef>
                <a:spcPct val="0"/>
              </a:spcBef>
              <a:spcAft>
                <a:spcPct val="0"/>
              </a:spcAft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58420" indent="-181417" eaLnBrk="0" fontAlgn="base" hangingPunct="0">
              <a:spcBef>
                <a:spcPct val="0"/>
              </a:spcBef>
              <a:spcAft>
                <a:spcPct val="0"/>
              </a:spcAft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21254" indent="-181417" eaLnBrk="0" fontAlgn="base" hangingPunct="0">
              <a:spcBef>
                <a:spcPct val="0"/>
              </a:spcBef>
              <a:spcAft>
                <a:spcPct val="0"/>
              </a:spcAft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84088" indent="-181417" eaLnBrk="0" fontAlgn="base" hangingPunct="0">
              <a:spcBef>
                <a:spcPct val="0"/>
              </a:spcBef>
              <a:spcAft>
                <a:spcPct val="0"/>
              </a:spcAft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5668" fontAlgn="base">
              <a:spcBef>
                <a:spcPct val="0"/>
              </a:spcBef>
              <a:spcAft>
                <a:spcPct val="0"/>
              </a:spcAft>
            </a:pPr>
            <a:fld id="{CAE8EFDF-EE2E-4884-BA79-4807F4D28F61}" type="slidenum">
              <a:rPr lang="en-US" altLang="en-US" sz="952">
                <a:solidFill>
                  <a:srgbClr val="898989"/>
                </a:solidFill>
              </a:rPr>
              <a:pPr defTabSz="72566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952">
              <a:solidFill>
                <a:srgbClr val="898989"/>
              </a:solidFill>
            </a:endParaRPr>
          </a:p>
        </p:txBody>
      </p:sp>
      <p:pic>
        <p:nvPicPr>
          <p:cNvPr id="7172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89825FBB-8AF1-47BE-AF20-E4EA6B49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3" name="Rectangle 18">
            <a:extLst>
              <a:ext uri="{FF2B5EF4-FFF2-40B4-BE49-F238E27FC236}">
                <a16:creationId xmlns:a16="http://schemas.microsoft.com/office/drawing/2014/main" id="{A8572F58-16E2-4771-B030-1622293A1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859340"/>
            <a:ext cx="609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25668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</a:p>
          <a:p>
            <a:pPr algn="ctr" defTabSz="725668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DC6C5-36DF-477B-B932-5C5D68CD47CE}"/>
              </a:ext>
            </a:extLst>
          </p:cNvPr>
          <p:cNvSpPr txBox="1"/>
          <p:nvPr/>
        </p:nvSpPr>
        <p:spPr>
          <a:xfrm>
            <a:off x="3242310" y="3774470"/>
            <a:ext cx="57073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6" descr="A picture containing bedroom&#10;&#10;Description automatically generated">
            <a:extLst>
              <a:ext uri="{FF2B5EF4-FFF2-40B4-BE49-F238E27FC236}">
                <a16:creationId xmlns:a16="http://schemas.microsoft.com/office/drawing/2014/main" id="{239ED852-DA89-413E-ADB3-411531E1A1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1956" y="1044103"/>
            <a:ext cx="8647619" cy="4803812"/>
          </a:xfrm>
        </p:spPr>
      </p:pic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C09B23D7-089F-4E38-844B-49A3F0478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9605" indent="-226771"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7085" indent="-181417"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69919" indent="-181417"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2753" indent="-181417"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95587" indent="-181417" eaLnBrk="0" fontAlgn="base" hangingPunct="0">
              <a:spcBef>
                <a:spcPct val="0"/>
              </a:spcBef>
              <a:spcAft>
                <a:spcPct val="0"/>
              </a:spcAft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58420" indent="-181417" eaLnBrk="0" fontAlgn="base" hangingPunct="0">
              <a:spcBef>
                <a:spcPct val="0"/>
              </a:spcBef>
              <a:spcAft>
                <a:spcPct val="0"/>
              </a:spcAft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21254" indent="-181417" eaLnBrk="0" fontAlgn="base" hangingPunct="0">
              <a:spcBef>
                <a:spcPct val="0"/>
              </a:spcBef>
              <a:spcAft>
                <a:spcPct val="0"/>
              </a:spcAft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84088" indent="-181417" eaLnBrk="0" fontAlgn="base" hangingPunct="0">
              <a:spcBef>
                <a:spcPct val="0"/>
              </a:spcBef>
              <a:spcAft>
                <a:spcPct val="0"/>
              </a:spcAft>
              <a:defRPr sz="254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0596B6-B1C9-4833-AE48-287C2410F32C}" type="slidenum">
              <a:rPr lang="en-US" altLang="en-US" sz="952">
                <a:solidFill>
                  <a:srgbClr val="898989"/>
                </a:solidFill>
              </a:rPr>
              <a:pPr/>
              <a:t>6</a:t>
            </a:fld>
            <a:endParaRPr lang="en-US" altLang="en-US" sz="952">
              <a:solidFill>
                <a:srgbClr val="898989"/>
              </a:solidFill>
            </a:endParaRPr>
          </a:p>
        </p:txBody>
      </p:sp>
      <p:sp>
        <p:nvSpPr>
          <p:cNvPr id="18436" name="Rectangle 19">
            <a:extLst>
              <a:ext uri="{FF2B5EF4-FFF2-40B4-BE49-F238E27FC236}">
                <a16:creationId xmlns:a16="http://schemas.microsoft.com/office/drawing/2014/main" id="{53BCE296-7275-45DB-A280-D8B31C0DE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1" y="3126637"/>
            <a:ext cx="6631626" cy="90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TÌM HIỂU BÀI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600201" y="5056188"/>
            <a:ext cx="1625600" cy="1801812"/>
            <a:chOff x="2794" y="2160"/>
            <a:chExt cx="1154" cy="1279"/>
          </a:xfrm>
        </p:grpSpPr>
        <p:sp>
          <p:nvSpPr>
            <p:cNvPr id="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5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1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2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3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5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6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7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8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9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0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1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2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6 h 1340"/>
                <a:gd name="T2" fmla="*/ 0 w 373"/>
                <a:gd name="T3" fmla="*/ 6 h 1340"/>
                <a:gd name="T4" fmla="*/ 0 w 373"/>
                <a:gd name="T5" fmla="*/ 6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4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6 h 1340"/>
                <a:gd name="T100" fmla="*/ 0 w 373"/>
                <a:gd name="T101" fmla="*/ 6 h 1340"/>
                <a:gd name="T102" fmla="*/ 0 w 373"/>
                <a:gd name="T103" fmla="*/ 6 h 1340"/>
                <a:gd name="T104" fmla="*/ 1 w 373"/>
                <a:gd name="T105" fmla="*/ 6 h 1340"/>
                <a:gd name="T106" fmla="*/ 1 w 373"/>
                <a:gd name="T107" fmla="*/ 6 h 1340"/>
                <a:gd name="T108" fmla="*/ 1 w 373"/>
                <a:gd name="T109" fmla="*/ 6 h 1340"/>
                <a:gd name="T110" fmla="*/ 1 w 373"/>
                <a:gd name="T111" fmla="*/ 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3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4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5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6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7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8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9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0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1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2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3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4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5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6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7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8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9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0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1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2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3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4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5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6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7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8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9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90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1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92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93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94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5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6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7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8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9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00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1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02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03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04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05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6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7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8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9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0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11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12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13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4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5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16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7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8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9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0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1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22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23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24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25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26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27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28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29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30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31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32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33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34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35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36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37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8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39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40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41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42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43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44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45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46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47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48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49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50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" name="Group 151"/>
          <p:cNvGrpSpPr>
            <a:grpSpLocks/>
          </p:cNvGrpSpPr>
          <p:nvPr/>
        </p:nvGrpSpPr>
        <p:grpSpPr bwMode="auto">
          <a:xfrm flipH="1">
            <a:off x="8975727" y="5029203"/>
            <a:ext cx="1616075" cy="1725613"/>
            <a:chOff x="2794" y="2160"/>
            <a:chExt cx="1154" cy="1279"/>
          </a:xfrm>
        </p:grpSpPr>
        <p:sp>
          <p:nvSpPr>
            <p:cNvPr id="146" name="AutoShape 152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53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54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55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56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57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58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59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60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61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62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63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64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65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66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67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68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69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70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71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72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73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74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75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76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77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78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79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80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81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82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83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84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85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86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87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88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89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90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91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92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93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94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95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96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97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98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99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200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201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202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203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6 h 1340"/>
                <a:gd name="T2" fmla="*/ 0 w 373"/>
                <a:gd name="T3" fmla="*/ 6 h 1340"/>
                <a:gd name="T4" fmla="*/ 0 w 373"/>
                <a:gd name="T5" fmla="*/ 6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4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6 h 1340"/>
                <a:gd name="T100" fmla="*/ 0 w 373"/>
                <a:gd name="T101" fmla="*/ 6 h 1340"/>
                <a:gd name="T102" fmla="*/ 0 w 373"/>
                <a:gd name="T103" fmla="*/ 6 h 1340"/>
                <a:gd name="T104" fmla="*/ 1 w 373"/>
                <a:gd name="T105" fmla="*/ 6 h 1340"/>
                <a:gd name="T106" fmla="*/ 1 w 373"/>
                <a:gd name="T107" fmla="*/ 6 h 1340"/>
                <a:gd name="T108" fmla="*/ 1 w 373"/>
                <a:gd name="T109" fmla="*/ 6 h 1340"/>
                <a:gd name="T110" fmla="*/ 1 w 373"/>
                <a:gd name="T111" fmla="*/ 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204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205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206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207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08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09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10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11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12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13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14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15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16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17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18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19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20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21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22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23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24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25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26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27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28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29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30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31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32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33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34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35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36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37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38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39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40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41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42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43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44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45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46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47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48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49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50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51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52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53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54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55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56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57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58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59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60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61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62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63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64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65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66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67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68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69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70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71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72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73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74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75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76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77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78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79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80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81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82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83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84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85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86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87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88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89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90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91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1771139" y="152400"/>
            <a:ext cx="86106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3600" b="1" u="sng" dirty="0" err="1">
                <a:solidFill>
                  <a:srgbClr val="0033CC"/>
                </a:solidFill>
                <a:latin typeface="HP001 4 hàng" pitchFamily="34" charset="0"/>
                <a:cs typeface="Times New Roman" pitchFamily="18" charset="0"/>
              </a:rPr>
              <a:t>.Ví</a:t>
            </a:r>
            <a:r>
              <a:rPr lang="en-US" altLang="en-US" sz="3600" b="1" u="sng" dirty="0">
                <a:solidFill>
                  <a:srgbClr val="0033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33CC"/>
                </a:solidFill>
                <a:latin typeface="HP001 4 hàng" pitchFamily="34" charset="0"/>
                <a:cs typeface="Times New Roman" pitchFamily="18" charset="0"/>
              </a:rPr>
              <a:t>dụ</a:t>
            </a:r>
            <a:r>
              <a:rPr lang="en-US" altLang="en-US" sz="3600" b="1" dirty="0">
                <a:solidFill>
                  <a:srgbClr val="0033CC"/>
                </a:solidFill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anh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em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cùng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Anh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được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 … con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Em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được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 … con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anh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em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được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 … con </a:t>
            </a:r>
            <a:r>
              <a:rPr lang="en-US" altLang="en-US" sz="3600" b="1" dirty="0" err="1">
                <a:latin typeface="HP001 4 hàng" pitchFamily="34" charset="0"/>
                <a:cs typeface="Times New Roman" pitchFamily="18" charset="0"/>
              </a:rPr>
              <a:t>cá</a:t>
            </a:r>
            <a:r>
              <a:rPr lang="en-US" altLang="en-US" sz="3600" b="1" dirty="0">
                <a:latin typeface="HP001 4 hàng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63" y="2551374"/>
            <a:ext cx="5688013" cy="343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9"/>
          <p:cNvSpPr txBox="1">
            <a:spLocks noChangeArrowheads="1"/>
          </p:cNvSpPr>
          <p:nvPr/>
        </p:nvSpPr>
        <p:spPr bwMode="auto">
          <a:xfrm>
            <a:off x="1524000" y="2286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charset="0"/>
              </a:rPr>
              <a:t>Ví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charset="0"/>
              </a:rPr>
              <a:t>dụ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Hai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anh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em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cùng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câu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cá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.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Anh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câu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được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…. con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cá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. </a:t>
            </a:r>
          </a:p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 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Em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câu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được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… con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cá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.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Cả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hai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anh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em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câu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được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… con </a:t>
            </a:r>
            <a:r>
              <a:rPr lang="en-US" altLang="en-US" sz="2400" b="1" dirty="0" err="1">
                <a:solidFill>
                  <a:srgbClr val="0033CC"/>
                </a:solidFill>
                <a:latin typeface="Arial" charset="0"/>
              </a:rPr>
              <a:t>cá</a:t>
            </a: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. </a:t>
            </a:r>
          </a:p>
        </p:txBody>
      </p:sp>
      <p:sp>
        <p:nvSpPr>
          <p:cNvPr id="29699" name="Text Box 11"/>
          <p:cNvSpPr txBox="1">
            <a:spLocks noChangeArrowheads="1"/>
          </p:cNvSpPr>
          <p:nvPr/>
        </p:nvSpPr>
        <p:spPr bwMode="auto">
          <a:xfrm>
            <a:off x="2209801" y="1447800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9900"/>
                </a:solidFill>
                <a:latin typeface="Arial" charset="0"/>
              </a:rPr>
              <a:t>Số cá câu được có thể là:</a:t>
            </a:r>
          </a:p>
        </p:txBody>
      </p:sp>
      <p:graphicFrame>
        <p:nvGraphicFramePr>
          <p:cNvPr id="45123" name="Group 67"/>
          <p:cNvGraphicFramePr>
            <a:graphicFrameLocks noGrp="1"/>
          </p:cNvGraphicFramePr>
          <p:nvPr/>
        </p:nvGraphicFramePr>
        <p:xfrm>
          <a:off x="1955800" y="2032000"/>
          <a:ext cx="4572000" cy="358583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cá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anh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cá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em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cá của hai anh em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2260600" y="2946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3492500" y="2946401"/>
            <a:ext cx="68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vi-VN" altLang="en-US" sz="2400" b="1">
                <a:solidFill>
                  <a:srgbClr val="000000"/>
                </a:solidFill>
                <a:latin typeface="Arial" charset="0"/>
              </a:rPr>
              <a:t>	</a:t>
            </a:r>
            <a:endParaRPr lang="en-US" alt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5080000" y="2946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3 + 2</a:t>
            </a:r>
          </a:p>
        </p:txBody>
      </p:sp>
      <p:sp>
        <p:nvSpPr>
          <p:cNvPr id="45095" name="Text Box 39"/>
          <p:cNvSpPr txBox="1">
            <a:spLocks noChangeArrowheads="1"/>
          </p:cNvSpPr>
          <p:nvPr/>
        </p:nvSpPr>
        <p:spPr bwMode="auto">
          <a:xfrm>
            <a:off x="3492500" y="3479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5096" name="Text Box 40"/>
          <p:cNvSpPr txBox="1">
            <a:spLocks noChangeArrowheads="1"/>
          </p:cNvSpPr>
          <p:nvPr/>
        </p:nvSpPr>
        <p:spPr bwMode="auto">
          <a:xfrm>
            <a:off x="2260600" y="35179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5097" name="Text Box 41"/>
          <p:cNvSpPr txBox="1">
            <a:spLocks noChangeArrowheads="1"/>
          </p:cNvSpPr>
          <p:nvPr/>
        </p:nvSpPr>
        <p:spPr bwMode="auto">
          <a:xfrm>
            <a:off x="5070475" y="34798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4 + 0</a:t>
            </a:r>
          </a:p>
        </p:txBody>
      </p:sp>
      <p:sp>
        <p:nvSpPr>
          <p:cNvPr id="45098" name="Text Box 42"/>
          <p:cNvSpPr txBox="1">
            <a:spLocks noChangeArrowheads="1"/>
          </p:cNvSpPr>
          <p:nvPr/>
        </p:nvSpPr>
        <p:spPr bwMode="auto">
          <a:xfrm>
            <a:off x="5073650" y="40640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0 + 1</a:t>
            </a:r>
          </a:p>
        </p:txBody>
      </p:sp>
      <p:sp>
        <p:nvSpPr>
          <p:cNvPr id="45099" name="Text Box 43"/>
          <p:cNvSpPr txBox="1">
            <a:spLocks noChangeArrowheads="1"/>
          </p:cNvSpPr>
          <p:nvPr/>
        </p:nvSpPr>
        <p:spPr bwMode="auto">
          <a:xfrm>
            <a:off x="3479800" y="40259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5100" name="Text Box 44"/>
          <p:cNvSpPr txBox="1">
            <a:spLocks noChangeArrowheads="1"/>
          </p:cNvSpPr>
          <p:nvPr/>
        </p:nvSpPr>
        <p:spPr bwMode="auto">
          <a:xfrm>
            <a:off x="2260600" y="4038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5101" name="Text Box 45"/>
          <p:cNvSpPr txBox="1">
            <a:spLocks noChangeArrowheads="1"/>
          </p:cNvSpPr>
          <p:nvPr/>
        </p:nvSpPr>
        <p:spPr bwMode="auto">
          <a:xfrm>
            <a:off x="2247900" y="5105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5102" name="Text Box 46"/>
          <p:cNvSpPr txBox="1">
            <a:spLocks noChangeArrowheads="1"/>
          </p:cNvSpPr>
          <p:nvPr/>
        </p:nvSpPr>
        <p:spPr bwMode="auto">
          <a:xfrm>
            <a:off x="5027613" y="5105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a + b</a:t>
            </a:r>
          </a:p>
        </p:txBody>
      </p:sp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3543300" y="51435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9742" name="Rectangle 52"/>
          <p:cNvSpPr>
            <a:spLocks noChangeArrowheads="1"/>
          </p:cNvSpPr>
          <p:nvPr/>
        </p:nvSpPr>
        <p:spPr bwMode="auto">
          <a:xfrm>
            <a:off x="6003635" y="3244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743" name="Rectangle 53"/>
          <p:cNvSpPr>
            <a:spLocks noChangeArrowheads="1"/>
          </p:cNvSpPr>
          <p:nvPr/>
        </p:nvSpPr>
        <p:spPr bwMode="auto">
          <a:xfrm>
            <a:off x="6003635" y="3244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744" name="Rectangle 54"/>
          <p:cNvSpPr>
            <a:spLocks noChangeArrowheads="1"/>
          </p:cNvSpPr>
          <p:nvPr/>
        </p:nvSpPr>
        <p:spPr bwMode="auto">
          <a:xfrm>
            <a:off x="6003635" y="3244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745" name="Rectangle 55"/>
          <p:cNvSpPr>
            <a:spLocks noChangeArrowheads="1"/>
          </p:cNvSpPr>
          <p:nvPr/>
        </p:nvSpPr>
        <p:spPr bwMode="auto">
          <a:xfrm>
            <a:off x="6003635" y="3244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5124" name="Text Box 68"/>
          <p:cNvSpPr txBox="1">
            <a:spLocks noChangeArrowheads="1"/>
          </p:cNvSpPr>
          <p:nvPr/>
        </p:nvSpPr>
        <p:spPr bwMode="auto">
          <a:xfrm>
            <a:off x="2298700" y="4572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45125" name="Text Box 69"/>
          <p:cNvSpPr txBox="1">
            <a:spLocks noChangeArrowheads="1"/>
          </p:cNvSpPr>
          <p:nvPr/>
        </p:nvSpPr>
        <p:spPr bwMode="auto">
          <a:xfrm>
            <a:off x="3505200" y="4572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45126" name="Text Box 70"/>
          <p:cNvSpPr txBox="1">
            <a:spLocks noChangeArrowheads="1"/>
          </p:cNvSpPr>
          <p:nvPr/>
        </p:nvSpPr>
        <p:spPr bwMode="auto">
          <a:xfrm>
            <a:off x="5156200" y="45847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…</a:t>
            </a:r>
          </a:p>
        </p:txBody>
      </p:sp>
      <p:pic>
        <p:nvPicPr>
          <p:cNvPr id="45128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4744">
            <a:off x="9448800" y="5694364"/>
            <a:ext cx="12192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147" name="Group 91"/>
          <p:cNvGrpSpPr>
            <a:grpSpLocks/>
          </p:cNvGrpSpPr>
          <p:nvPr/>
        </p:nvGrpSpPr>
        <p:grpSpPr bwMode="auto">
          <a:xfrm>
            <a:off x="6248400" y="2057400"/>
            <a:ext cx="4419600" cy="3124200"/>
            <a:chOff x="2976" y="1344"/>
            <a:chExt cx="2784" cy="1968"/>
          </a:xfrm>
        </p:grpSpPr>
        <p:sp>
          <p:nvSpPr>
            <p:cNvPr id="29754" name="AutoShape 125"/>
            <p:cNvSpPr>
              <a:spLocks noChangeArrowheads="1"/>
            </p:cNvSpPr>
            <p:nvPr/>
          </p:nvSpPr>
          <p:spPr bwMode="auto">
            <a:xfrm>
              <a:off x="3216" y="1344"/>
              <a:ext cx="2208" cy="1968"/>
            </a:xfrm>
            <a:prstGeom prst="cloudCallout">
              <a:avLst>
                <a:gd name="adj1" fmla="val 40125"/>
                <a:gd name="adj2" fmla="val 71190"/>
              </a:avLst>
            </a:prstGeom>
            <a:gradFill rotWithShape="1">
              <a:gsLst>
                <a:gs pos="0">
                  <a:srgbClr val="F8D4F3"/>
                </a:gs>
                <a:gs pos="50000">
                  <a:srgbClr val="FFFFFF"/>
                </a:gs>
                <a:gs pos="100000">
                  <a:srgbClr val="F8D4F3"/>
                </a:gs>
              </a:gsLst>
              <a:lin ang="5400000" scaled="1"/>
            </a:gradFill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755" name="Rectangle 93"/>
            <p:cNvSpPr>
              <a:spLocks noChangeArrowheads="1"/>
            </p:cNvSpPr>
            <p:nvPr/>
          </p:nvSpPr>
          <p:spPr bwMode="auto">
            <a:xfrm>
              <a:off x="2976" y="1584"/>
              <a:ext cx="27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i="1">
                  <a:solidFill>
                    <a:srgbClr val="FF0000"/>
                  </a:solidFill>
                  <a:cs typeface="Arial" charset="0"/>
                </a:rPr>
                <a:t>a + b</a:t>
              </a:r>
              <a:r>
                <a:rPr lang="en-US" altLang="en-US" sz="2400" b="1" i="1">
                  <a:solidFill>
                    <a:srgbClr val="0033CC"/>
                  </a:solidFill>
                  <a:cs typeface="Arial" charset="0"/>
                </a:rPr>
                <a:t> được gọi là gì?</a:t>
              </a:r>
              <a:endParaRPr lang="en-US" altLang="en-US" sz="2400" i="1">
                <a:solidFill>
                  <a:srgbClr val="0033CC"/>
                </a:solidFill>
                <a:cs typeface="Arial" charset="0"/>
              </a:endParaRPr>
            </a:p>
          </p:txBody>
        </p:sp>
      </p:grp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1752600" y="6096001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a + b là biểu thức có chứa hai chữ.</a:t>
            </a:r>
          </a:p>
        </p:txBody>
      </p:sp>
    </p:spTree>
    <p:extLst>
      <p:ext uri="{BB962C8B-B14F-4D97-AF65-F5344CB8AC3E}">
        <p14:creationId xmlns:p14="http://schemas.microsoft.com/office/powerpoint/2010/main" val="2257369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4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3" grpId="0"/>
      <p:bldP spid="45095" grpId="0"/>
      <p:bldP spid="45096" grpId="0"/>
      <p:bldP spid="45097" grpId="0"/>
      <p:bldP spid="45098" grpId="0"/>
      <p:bldP spid="45099" grpId="0"/>
      <p:bldP spid="45100" grpId="0"/>
      <p:bldP spid="45101" grpId="0"/>
      <p:bldP spid="45102" grpId="0"/>
      <p:bldP spid="45103" grpId="0"/>
      <p:bldP spid="45124" grpId="0"/>
      <p:bldP spid="45125" grpId="0"/>
      <p:bldP spid="45126" grpId="0"/>
      <p:bldP spid="297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600201" y="5056188"/>
            <a:ext cx="1625600" cy="1801812"/>
            <a:chOff x="2794" y="2160"/>
            <a:chExt cx="1154" cy="1279"/>
          </a:xfrm>
        </p:grpSpPr>
        <p:sp>
          <p:nvSpPr>
            <p:cNvPr id="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5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6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7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8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9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51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52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53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55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56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7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8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9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60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61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62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6 h 1340"/>
                <a:gd name="T2" fmla="*/ 0 w 373"/>
                <a:gd name="T3" fmla="*/ 6 h 1340"/>
                <a:gd name="T4" fmla="*/ 0 w 373"/>
                <a:gd name="T5" fmla="*/ 6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4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6 h 1340"/>
                <a:gd name="T100" fmla="*/ 0 w 373"/>
                <a:gd name="T101" fmla="*/ 6 h 1340"/>
                <a:gd name="T102" fmla="*/ 0 w 373"/>
                <a:gd name="T103" fmla="*/ 6 h 1340"/>
                <a:gd name="T104" fmla="*/ 1 w 373"/>
                <a:gd name="T105" fmla="*/ 6 h 1340"/>
                <a:gd name="T106" fmla="*/ 1 w 373"/>
                <a:gd name="T107" fmla="*/ 6 h 1340"/>
                <a:gd name="T108" fmla="*/ 1 w 373"/>
                <a:gd name="T109" fmla="*/ 6 h 1340"/>
                <a:gd name="T110" fmla="*/ 1 w 373"/>
                <a:gd name="T111" fmla="*/ 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63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64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65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66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67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8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9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70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71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2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3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74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75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76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7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8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9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80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81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82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83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84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85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86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87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88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89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90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91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92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93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94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95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96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97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98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99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100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101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102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103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104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105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106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07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108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109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10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11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112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113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114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115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16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17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118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119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120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121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122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123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124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125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126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27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28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29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30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31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32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33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34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35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36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37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38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39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40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41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42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43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44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45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46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47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48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49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50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151"/>
          <p:cNvGrpSpPr>
            <a:grpSpLocks/>
          </p:cNvGrpSpPr>
          <p:nvPr/>
        </p:nvGrpSpPr>
        <p:grpSpPr bwMode="auto">
          <a:xfrm flipH="1">
            <a:off x="8975727" y="5029203"/>
            <a:ext cx="1616075" cy="1725613"/>
            <a:chOff x="2794" y="2160"/>
            <a:chExt cx="1154" cy="1279"/>
          </a:xfrm>
        </p:grpSpPr>
        <p:sp>
          <p:nvSpPr>
            <p:cNvPr id="146" name="AutoShape 152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53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154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55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56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57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58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59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60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61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62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63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64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65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66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67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68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69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70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71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72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73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4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75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76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77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78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79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80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81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82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83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84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85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86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87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88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89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90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91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92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93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94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95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96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97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98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99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00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201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202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203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6 h 1340"/>
                <a:gd name="T2" fmla="*/ 0 w 373"/>
                <a:gd name="T3" fmla="*/ 6 h 1340"/>
                <a:gd name="T4" fmla="*/ 0 w 373"/>
                <a:gd name="T5" fmla="*/ 6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4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6 h 1340"/>
                <a:gd name="T100" fmla="*/ 0 w 373"/>
                <a:gd name="T101" fmla="*/ 6 h 1340"/>
                <a:gd name="T102" fmla="*/ 0 w 373"/>
                <a:gd name="T103" fmla="*/ 6 h 1340"/>
                <a:gd name="T104" fmla="*/ 1 w 373"/>
                <a:gd name="T105" fmla="*/ 6 h 1340"/>
                <a:gd name="T106" fmla="*/ 1 w 373"/>
                <a:gd name="T107" fmla="*/ 6 h 1340"/>
                <a:gd name="T108" fmla="*/ 1 w 373"/>
                <a:gd name="T109" fmla="*/ 6 h 1340"/>
                <a:gd name="T110" fmla="*/ 1 w 373"/>
                <a:gd name="T111" fmla="*/ 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204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205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206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207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208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09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10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211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212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13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214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215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216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17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218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219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220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221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222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223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224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225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226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227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228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9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230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31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232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233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234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235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236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237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38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39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240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241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242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243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244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45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46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247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248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49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250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251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252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53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254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255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256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257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258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259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260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261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262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263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264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265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266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267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268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269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270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271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272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73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4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275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276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77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278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279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280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281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282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283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284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285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286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287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288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89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290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291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41130" y="457201"/>
            <a:ext cx="820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/>
              <a:t>Ví</a:t>
            </a:r>
            <a:r>
              <a:rPr lang="en-US" sz="3600" u="sng" dirty="0"/>
              <a:t> </a:t>
            </a:r>
            <a:r>
              <a:rPr lang="en-US" sz="3600" u="sng" dirty="0" err="1"/>
              <a:t>dụ</a:t>
            </a:r>
            <a:r>
              <a:rPr lang="en-US" sz="3600" u="sng" dirty="0"/>
              <a:t> 1</a:t>
            </a:r>
            <a:r>
              <a:rPr lang="en-US" sz="3600" dirty="0"/>
              <a:t>: m + n </a:t>
            </a:r>
            <a:r>
              <a:rPr lang="en-US" sz="3600" dirty="0" err="1"/>
              <a:t>với</a:t>
            </a:r>
            <a:r>
              <a:rPr lang="en-US" sz="3600" dirty="0"/>
              <a:t> m = 4; n = 5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2155134" y="1676401"/>
            <a:ext cx="820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Nếu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m = 4; n = 5 </a:t>
            </a:r>
            <a:r>
              <a:rPr lang="en-US" sz="3600" dirty="0" err="1"/>
              <a:t>thì</a:t>
            </a:r>
            <a:r>
              <a:rPr lang="en-US" sz="3600" dirty="0"/>
              <a:t> m + n = 4 + 5 = 9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2141130" y="2971801"/>
            <a:ext cx="820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/>
              <a:t>Ví</a:t>
            </a:r>
            <a:r>
              <a:rPr lang="en-US" sz="3600" u="sng" dirty="0"/>
              <a:t> </a:t>
            </a:r>
            <a:r>
              <a:rPr lang="en-US" sz="3600" u="sng" dirty="0" err="1"/>
              <a:t>dụ</a:t>
            </a:r>
            <a:r>
              <a:rPr lang="en-US" sz="3600" u="sng" dirty="0"/>
              <a:t> 2</a:t>
            </a:r>
            <a:r>
              <a:rPr lang="en-US" sz="3600" dirty="0"/>
              <a:t>: c x d + 9 </a:t>
            </a:r>
            <a:r>
              <a:rPr lang="en-US" sz="3600" dirty="0" err="1"/>
              <a:t>với</a:t>
            </a:r>
            <a:r>
              <a:rPr lang="en-US" sz="3600" dirty="0"/>
              <a:t> c  = 3 ; d = 10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1834041" y="4038601"/>
            <a:ext cx="864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Nếu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c = 3; d = 10 </a:t>
            </a:r>
            <a:r>
              <a:rPr lang="en-US" sz="3600" dirty="0" err="1"/>
              <a:t>thì</a:t>
            </a:r>
            <a:r>
              <a:rPr lang="en-US" sz="3600" dirty="0"/>
              <a:t> c x d + 9 = 3 x 10 + 9 = 39</a:t>
            </a:r>
          </a:p>
        </p:txBody>
      </p:sp>
    </p:spTree>
    <p:extLst>
      <p:ext uri="{BB962C8B-B14F-4D97-AF65-F5344CB8AC3E}">
        <p14:creationId xmlns:p14="http://schemas.microsoft.com/office/powerpoint/2010/main" val="22876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8" grpId="0"/>
      <p:bldP spid="289" grpId="0"/>
      <p:bldP spid="29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1132</Words>
  <Application>Microsoft Office PowerPoint</Application>
  <PresentationFormat>Widescreen</PresentationFormat>
  <Paragraphs>206</Paragraphs>
  <Slides>23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微软雅黑</vt:lpstr>
      <vt:lpstr>.VnArial</vt:lpstr>
      <vt:lpstr>Arial</vt:lpstr>
      <vt:lpstr>Calibri</vt:lpstr>
      <vt:lpstr>Cambria</vt:lpstr>
      <vt:lpstr>Cambria Math</vt:lpstr>
      <vt:lpstr>Century Gothic</vt:lpstr>
      <vt:lpstr>HP001 4 hàng</vt:lpstr>
      <vt:lpstr>Times New Roman</vt:lpstr>
      <vt:lpstr>Verdana</vt:lpstr>
      <vt:lpstr>Wingdings 2</vt:lpstr>
      <vt:lpstr>Wingdings 3</vt:lpstr>
      <vt:lpstr>Office Theme</vt:lpstr>
      <vt:lpstr>Default Design</vt:lpstr>
      <vt:lpstr>1_Default Design</vt:lpstr>
      <vt:lpstr>2_Office Theme</vt:lpstr>
      <vt:lpstr>4_Office Theme</vt:lpstr>
      <vt:lpstr>5_Office Theme</vt:lpstr>
      <vt:lpstr>6_Office Theme</vt:lpstr>
      <vt:lpstr>1_Office Theme</vt:lpstr>
      <vt:lpstr>Chủ đề của Office</vt:lpstr>
      <vt:lpstr>3_Office Theme</vt:lpstr>
      <vt:lpstr>Wisp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Mỗi lần thay chữ  bằng số ta tính được giá trị của biểu thức a+b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Thanh Ly</cp:lastModifiedBy>
  <cp:revision>104</cp:revision>
  <dcterms:created xsi:type="dcterms:W3CDTF">2019-10-14T07:36:57Z</dcterms:created>
  <dcterms:modified xsi:type="dcterms:W3CDTF">2021-10-26T15:56:25Z</dcterms:modified>
</cp:coreProperties>
</file>